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</p:sldIdLst>
  <p:sldSz cy="6858000" cx="9144000"/>
  <p:notesSz cx="6799250" cy="9929800"/>
  <p:embeddedFontLst>
    <p:embeddedFont>
      <p:font typeface="Palatino Linotype"/>
      <p:regular r:id="rId38"/>
      <p:bold r:id="rId39"/>
      <p:italic r:id="rId40"/>
      <p:boldItalic r:id="rId4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42" roundtripDataSignature="AMtx7mjVtM/Bk/jmsgkA5PWd1cMQuY7WB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A1A05086-39C2-44DD-90A8-1AF241C4CDDA}">
  <a:tblStyle styleId="{A1A05086-39C2-44DD-90A8-1AF241C4CDDA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PalatinoLinotype-italic.fntdata"/><Relationship Id="rId20" Type="http://schemas.openxmlformats.org/officeDocument/2006/relationships/slide" Target="slides/slide14.xml"/><Relationship Id="rId42" Type="http://customschemas.google.com/relationships/presentationmetadata" Target="metadata"/><Relationship Id="rId41" Type="http://schemas.openxmlformats.org/officeDocument/2006/relationships/font" Target="fonts/PalatinoLinotype-boldItalic.fntdata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font" Target="fonts/PalatinoLinotype-bold.fntdata"/><Relationship Id="rId16" Type="http://schemas.openxmlformats.org/officeDocument/2006/relationships/slide" Target="slides/slide10.xml"/><Relationship Id="rId38" Type="http://schemas.openxmlformats.org/officeDocument/2006/relationships/font" Target="fonts/PalatinoLinotype-regular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46400" cy="496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51275" y="0"/>
            <a:ext cx="2946400" cy="496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31337"/>
            <a:ext cx="2946400" cy="4968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51275" y="9431337"/>
            <a:ext cx="2946400" cy="4968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1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0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10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1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11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2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p12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3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13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4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14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5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15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6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16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7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17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8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18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9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19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2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0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20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1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p21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22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p22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3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23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24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24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25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25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26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p26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7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2" name="Google Shape;312;p27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28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28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29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0" name="Google Shape;340;p29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3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30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p30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31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p31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4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5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5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6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6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7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7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8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8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9:notes"/>
          <p:cNvSpPr txBox="1"/>
          <p:nvPr>
            <p:ph idx="1" type="body"/>
          </p:nvPr>
        </p:nvSpPr>
        <p:spPr>
          <a:xfrm>
            <a:off x="679450" y="4716462"/>
            <a:ext cx="5440362" cy="44688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9:notes"/>
          <p:cNvSpPr/>
          <p:nvPr>
            <p:ph idx="2" type="sldImg"/>
          </p:nvPr>
        </p:nvSpPr>
        <p:spPr>
          <a:xfrm>
            <a:off x="917575" y="744537"/>
            <a:ext cx="4964112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3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3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4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42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3" name="Google Shape;73;p42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74" name="Google Shape;74;p42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5" name="Google Shape;75;p42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76" name="Google Shape;76;p4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4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4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43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43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2" name="Google Shape;82;p4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4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4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4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44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8" name="Google Shape;88;p4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4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4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5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8" name="Google Shape;28;p35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9" name="Google Shape;29;p3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3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3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Text, and Content" type="txAndObj">
  <p:cSld name="TEXT_AND_OBJEC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6"/>
          <p:cNvSpPr txBox="1"/>
          <p:nvPr>
            <p:ph type="title"/>
          </p:nvPr>
        </p:nvSpPr>
        <p:spPr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36"/>
          <p:cNvSpPr txBox="1"/>
          <p:nvPr>
            <p:ph idx="1" type="body"/>
          </p:nvPr>
        </p:nvSpPr>
        <p:spPr>
          <a:xfrm>
            <a:off x="914400" y="1600200"/>
            <a:ext cx="38100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36"/>
          <p:cNvSpPr txBox="1"/>
          <p:nvPr>
            <p:ph idx="2" type="body"/>
          </p:nvPr>
        </p:nvSpPr>
        <p:spPr>
          <a:xfrm>
            <a:off x="4876800" y="1600200"/>
            <a:ext cx="38100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3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3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3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7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37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3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3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3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3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38"/>
          <p:cNvSpPr txBox="1"/>
          <p:nvPr>
            <p:ph idx="1" type="body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3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3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3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9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39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39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5" name="Google Shape;55;p3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3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3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0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40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40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2" name="Google Shape;62;p4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4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4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4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4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4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" name="Google Shape;11;p32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3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3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3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youtu.be/tRyg2wt4tK4" TargetMode="External"/><Relationship Id="rId4" Type="http://schemas.openxmlformats.org/officeDocument/2006/relationships/hyperlink" Target="https://youtu.be/tRyg2wt4tK4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jpg"/><Relationship Id="rId4" Type="http://schemas.openxmlformats.org/officeDocument/2006/relationships/image" Target="../media/image9.jpg"/><Relationship Id="rId5" Type="http://schemas.openxmlformats.org/officeDocument/2006/relationships/image" Target="../media/image10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6.png"/><Relationship Id="rId4" Type="http://schemas.openxmlformats.org/officeDocument/2006/relationships/image" Target="../media/image17.jpg"/><Relationship Id="rId5" Type="http://schemas.openxmlformats.org/officeDocument/2006/relationships/image" Target="../media/image16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jpg"/><Relationship Id="rId4" Type="http://schemas.openxmlformats.org/officeDocument/2006/relationships/image" Target="../media/image1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5.jpg"/><Relationship Id="rId4" Type="http://schemas.openxmlformats.org/officeDocument/2006/relationships/image" Target="../media/image1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2.jpg"/><Relationship Id="rId4" Type="http://schemas.openxmlformats.org/officeDocument/2006/relationships/image" Target="../media/image19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jpg"/><Relationship Id="rId4" Type="http://schemas.openxmlformats.org/officeDocument/2006/relationships/image" Target="../media/image2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://www.truetube.co.uk/ethics-and-religion/religious-traditions/holy-cribs-the-synagogue" TargetMode="External"/><Relationship Id="rId4" Type="http://schemas.openxmlformats.org/officeDocument/2006/relationships/hyperlink" Target="https://youtu.be/nwPti4ev2VY" TargetMode="External"/><Relationship Id="rId5" Type="http://schemas.openxmlformats.org/officeDocument/2006/relationships/hyperlink" Target="https://youtu.be/nwPti4ev2VY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8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0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8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0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8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8.jpg"/><Relationship Id="rId4" Type="http://schemas.openxmlformats.org/officeDocument/2006/relationships/image" Target="../media/image30.jpg"/><Relationship Id="rId5" Type="http://schemas.openxmlformats.org/officeDocument/2006/relationships/image" Target="../media/image29.jpg"/><Relationship Id="rId6" Type="http://schemas.openxmlformats.org/officeDocument/2006/relationships/image" Target="../media/image32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8.jpg"/><Relationship Id="rId4" Type="http://schemas.openxmlformats.org/officeDocument/2006/relationships/image" Target="../media/image35.jpg"/><Relationship Id="rId5" Type="http://schemas.openxmlformats.org/officeDocument/2006/relationships/image" Target="../media/image34.jpg"/><Relationship Id="rId6" Type="http://schemas.openxmlformats.org/officeDocument/2006/relationships/image" Target="../media/image36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1.jpg"/><Relationship Id="rId4" Type="http://schemas.openxmlformats.org/officeDocument/2006/relationships/image" Target="../media/image39.jpg"/><Relationship Id="rId5" Type="http://schemas.openxmlformats.org/officeDocument/2006/relationships/image" Target="../media/image33.jpg"/><Relationship Id="rId6" Type="http://schemas.openxmlformats.org/officeDocument/2006/relationships/image" Target="../media/image40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2.jpg"/><Relationship Id="rId4" Type="http://schemas.openxmlformats.org/officeDocument/2006/relationships/image" Target="../media/image37.jpg"/><Relationship Id="rId5" Type="http://schemas.openxmlformats.org/officeDocument/2006/relationships/image" Target="../media/image41.jpg"/><Relationship Id="rId6" Type="http://schemas.openxmlformats.org/officeDocument/2006/relationships/image" Target="../media/image4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5.jpg"/><Relationship Id="rId4" Type="http://schemas.openxmlformats.org/officeDocument/2006/relationships/image" Target="../media/image43.jpg"/><Relationship Id="rId5" Type="http://schemas.openxmlformats.org/officeDocument/2006/relationships/image" Target="../media/image47.jpg"/><Relationship Id="rId6" Type="http://schemas.openxmlformats.org/officeDocument/2006/relationships/image" Target="../media/image46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jpg"/><Relationship Id="rId4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5min</a:t>
            </a:r>
            <a:endParaRPr/>
          </a:p>
        </p:txBody>
      </p:sp>
      <p:sp>
        <p:nvSpPr>
          <p:cNvPr id="96" name="Google Shape;96;p1"/>
          <p:cNvSpPr txBox="1"/>
          <p:nvPr>
            <p:ph idx="1" type="body"/>
          </p:nvPr>
        </p:nvSpPr>
        <p:spPr>
          <a:xfrm>
            <a:off x="395287" y="1341437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What have you learnt in the last lesson?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Discuss in pairs and write it down in poetry</a:t>
            </a:r>
            <a:endParaRPr/>
          </a:p>
          <a:p>
            <a:pPr indent="-1397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5 min Feedback</a:t>
            </a:r>
            <a:endParaRPr/>
          </a:p>
          <a:p>
            <a:pPr indent="-1397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sng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https://youtu.be/tRyg2wt4tK4</a:t>
            </a:r>
            <a:endParaRPr/>
          </a:p>
          <a:p>
            <a: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t/>
            </a:r>
            <a:endParaRPr b="0" i="0" sz="3200" u="sng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  <a:hlinkClick r:id="rId4"/>
            </a:endParaRPr>
          </a:p>
        </p:txBody>
      </p:sp>
      <p:sp>
        <p:nvSpPr>
          <p:cNvPr descr="data:image/jpg;base64,/9j/4AAQSkZJRgABAQAAAQABAAD/2wBDAAkGBwgHBgkIBwgKCgkLDRYPDQwMDRsUFRAWIB0iIiAdHx8kKDQsJCYxJx8fLT0tMTU3Ojo6Iys/RD84QzQ5Ojf/2wBDAQoKCg0MDRoPDxo3JR8lNzc3Nzc3Nzc3Nzc3Nzc3Nzc3Nzc3Nzc3Nzc3Nzc3Nzc3Nzc3Nzc3Nzc3Nzc3Nzc3Nzf/wAARCACdAO0DASIAAhEBAxEB/8QAGwAAAgMBAQEAAAAAAAAAAAAABAUCAwYBAAf/xAA/EAACAQMCAwYDBQYEBwEBAAABAgMABBESIQUxQRMiUWFxgQYUkTJCUqGxI2JygsHhFZLR8AckM0NTovE0sv/EABkBAAIDAQAAAAAAAAAAAAAAAAIDAAEEBf/EACURAAICAgEEAgMBAQAAAAAAAAABAhEDIRIEEzFBIlEUYZEycf/aAAwDAQACEQMRAD8AVJjxFXKK6IRVqQD8VY+R01EgoxUxVots8jXhAQdgaqw+J5GI5HaqLhisn7S/aEk91URc4+hJojsnGQBzrkcQhyAApP2jjc+tVaJQJNJLG+hLu/Y6dXZxwLqI9GANKbrinGl4gLSwZi+guTdmLCqOpKnA5jr4VbfcUlt4JV4HCsn2u1u5CSpPr94528AdvKlcPDuHm/7b4k4kHD24mdS+ka2bGnA32VRt6U2K1sTNtukZ7jslxLdsb3icd3OMDMTFl57gHAAx4AdfWgoroQSlktYG7mkrICwPn606m4lBNfPDadhZ2Uk2VxhGVQMDLaSRyzjqSaAniFxfyme6+agjJLTI2NYHQErzPTIpyZkkt6L5rviHFYrayka3iSWQdhF2KxJzOG1Y5ZyOf6VVe36RNcW1t2ksD7u8mVZmxsWA2BUlht0OOVc4hFHbPCsun5hsmdNGNGcYxjYjSQc+JNLAzRk6WxzUnn/sVdFNsO4nw2XhlzMjMS8LIQRtlWUMre4q2wsprizumhkjVDEzMjb/AGBrGPA6VbB8mHWiuHXaXqQw37hUWL5R5DzWNt42Pkj4/l28Ko4U8tjxC7trhSGW3uonjP3W7GRfyJNQuldgVnNHFcaZQxt5O5Io56fLpkcxnrTrhSW0VxccE4lInyV5hoLoconx+zlH7pBww8DvutH3fwxJffBtnx+yXVMgcXaD7yh2Ak9cAZ8sHoaz1pGeIQm0ALXCZaDbJbqyeeeY88+NApJjHBxf/Sy24QV48OE8TkFk5kMLu/KN8EKT+7nTv4HNfSf+H9zO0V58M8RHY8TsH7SEPzbSeRPXG38p8BWC4rPDxXgVteyE/wCJWrrbTt/5o9JMbHzGkqfHAp7wy9uOLcLg4tZykfEHBdJYdbi3GAP4sb58j6YHInKIeP4y0bH464TPdwQ31pGfnoAjW82rAjGrvZHUbrn+xr4zxGdLmbt1MjySDXM0mO9ISSxGOQ3r6b8V/HacQ4Cn+GnszNGUldxuCy95FHUjq3IbY3NfP+C8HfiFwGkKJaROolmYEqM8kAG7MeirufLnVYk0thZ3zlSBYbaEWbXDh3cNhUGAPXxPXwxgc87U3JOFT7oAIYKASBtnqa2PxBwNLacJcXYR13ig1apEA3A0L3Y87kAknz61jb4N2oz4DDeONv1BpidmeceIO6Mh7yketX29qblQsJzNv3OpwM7ePI/TzqblotGtRJEwDrnqORH029q7bM8HE43sCzskgaLbvHG+KIBIP4DbQTpcFwZOyi1ug5tHybH7w2YemKuNvHay3NqDvEVlikHUEAgjxG49j600vbIcO4zY8VsVVbG8KnGMqC4OUx4EZqPFLNIg0bHK2ykIeZZMnTnx7rY/loeQ1Q1QmlTtzlgdMaEjwwBsB5ZxSdkLPgDOdgaapLIsVx3TrcYAIyee4/OiuF8ME4XKk5bmehq+VC6bdIc/B/DRPD2zKcx93OOeRvvVXGWteGXXZhELsMsXGT5cven0pTh1hoi7gA3bA9zWFvAZbqVpH1Nq3dxqY/6elLXydjn8I0fTgoPWpqgHOoiZgd0/9auWVeq4rLZvSOoAD3TRCNnYlc1UJE8K6XQrgED1XP5VVhA3E+M21jCGEfzEhJCorAAn+I7YHUjl1rP8Qk+JOKo8VtH2cUwI0wwlQAehkfBPsK06LZ2he47MBgN5W7zAevPHkPpvuuvJOKcZLQwiTh1iww8zDE8o8FH3R67/AJ0yDS9CpxvVnznikF7E5t5+IC5ljGloYXLqir4nkMeA5V3h/DFRBNfIzNKube3zpMgI+2x+6g5k9ce9abix4Xwa2CJZq1sjbI5793KPxnn2a7EjkTj1pDwS6v7zjRvTay3t0zAgaWKhuhYL0GNlGBt4Vq5asxcEpUF3nB+LNYi5uOC2sdtGMdoUWEHbY7MpPLOSTzoawaPhjPJcxBDayBh3dQllUqezfcjTgPjzxTvjd7ctxG0+ZS7ueLOzGP52FEjQ9NEeSNzvk8/Ak1j+KXAeQRQsGgRcI2nSzLqLDX+8NRB/qNzStok6i9DD4pt4HFrxCwjkWzuRIsWsE40OQBnqQpSksSh20558s+NaC1aTiPwZcQkjPDLgSpgbhJcK3tkClPELT5V4WBJhuIkmjOehH9CCParX0VJe/smLVl4Yl7GD2bO0Ev7rfaGfUcv4TQ1xLLNctLMcSsBkr12A/T670x4NcRos9lPIBZ3yhGd+UcgPcf2PP91moK7jeNzFLGVlizG46gg4wfMcqlkqz7t/w4Ftc/BXDuydG7JGSVR0bUSQfqPY187/AOInwofh7iK3/DSy2U75j0n/AKD89OfDqP7VreD5+G7/AIfNBpPCuKQRRSlR3VnC91v5uXrmtTxG2g4lYy2V6gkhlXSy9fIj9c1g7nCd+mdJYucKfo+K3QRr2x4/pAt5rhWu41G0coILjHgw7w9T4VouMWyfD3xIs3w+0UruTdWSI409mQTJE+SO7jvD3HXYVeH/AOHy8R4BflSWjHZuxwHjzlJAehQ5J/dL/hogcLuZ+ETcAljVLq1mPzE5H/bVdUbDO/I6QvTJ2y2+q7EPHRiL9Q03zIlgKzSFgqDSAM8yvQb4x5e5d8K7aztI5YmEBlUmCaaURk74cpzKr0yBqPIHnRl3Yw/DNr81cpayXlyn7GN11GBxjO2rBBUg6t+e3jSfgzNK+oxhpS2A7kgJnOy6cknBPdUdeRFGmmtCePGQTftFKtwVlK/LppBdQoDsQCVXfHXcksTnOOVZ4LrkUzMAkhOWPJT5+W4PpTzir9jaOqu4UkDQWyB3W5AbAbjlt6HakSQsZhCAzs4BjC9Sdx+VEhWQJt1DW9zYXgZZUy0JPNZAd0Pk36486EjEltdIzKytE+4PdIIP9sUQrTXZDiNm7OIK7L1wDpPrge+nFG21hLxewvLkmSS6V9aMTkvv3x694Nn+Lzq2wEmzZz2K3HCr7hwXTJav2kIJ3QEB0x6EkZ8qvgtF4laQXBizri0FDzBGcD2OR7CreD3vzVnZcUCDXJEIZ99mZdgfYj/2p1awxQMyxYVGOSpHXln6AfSscptM6EIJmAj4SRe3MLkho2XUT1ODn8sVoLHh6wrqCgZHLz8abScPT5yabIIk0nxJIGKlImBsBtVPKyLCk7M78Qu8dsmASSeS88+Xh6/TfljY4DIzGUb52WNsaa3HxGrfIs6gZG2SOWfz9utY4RONX2/tYyW6/wCtOxS0Z80dn0kmRjua7oJ3NeWQHoatVwf/AJWVyOgokBGfCprDnyqanPKqLy/tbEL8xLh2+xGql3f+FRuapSb8E4pbCVhAJ7wUjrST4j4/acHuEtNDXE7KSYoiBpPQHwzzwAfz3VcZ+JeMPNLa8Os2tezGZJJMM6Dz6Lz9cnxpZwBbbgNxNxXjjiW4Tuww51O0hGWO/IjOMnkc9RT4Yn5f8M88t/GP9GFn8IcQ41ci949KLeI7iAHvKuc48FHruaayfEvDrA/4dwnUtvCuC8MRfV/DkqP5mbptmsbx34xvOMkxEGCzO3YRNgsP3m5n0pOd7SWaQMiuwVFCsUJHPfPQevMbU1Y3Lc/4Z3mUdY/6N4rg8Ql4hxG5kE1xcOINJQKVDAhXBzgYYIPLNJW0tBIkgxLG5OTzIOxB9DimnEbOa24dDBI4LwaSSjbGOZQ6+oDZ3/eoLjI7WWK9XGLpNb46SDZ/qe96MKchMtjT4AZJuMvwydtMXEoHtjk8mYdz/wBgB7mrJbKS7+EZCw/5ng92Y5F6iKQ/0dW/zGs7ZTvbXEc8RIkjcMuD1G9fS7eO1k+MNJwOH/EtiTz2DOMn6OpPvilZG4ux2KPKNGE4Ja/4h8zaLkzNC0sIxzdBq0+66voKZ8XtEueC8O43EylpP+WuF6iWMbN7rj3HnQNi9xwHj8crDE1lcgsBtkq24/Ij3rU8U4ZFYfEg4IULcOvb2C6t23A7J8ggY8QwH8o96nOmHjjSpms+AZIPiH4Dk4TfIW7B2hLKcMo+0jDzGdv4a1PAJu2sBBxGMi9tm7G4KjIdhyb0YYb3NZP/AIaWv+CfGPGOByvgENoDdSjbfVWb6V9LbhgF38whALJoceOOR/WuTnypTa9PY3nx0zGfHHAPn7JOIcM7P/EbBu1hAX/qDmUIPj+u3U0isfl5OGwcW4VD2k6akkXJLSM2WUEDLMVJO3qMgcvpstoN22PX3rB8R4Nc8O4vcS8MeK2F7Gf2igf8tg5LgEcznn0J8Fo8GdSXEYmvTMEeC8R43x65hvBNc3SnE6W4DFGztHrbuoBjc746auVHNw6y4VG9pYR2t5fBf2kp3gt/Hdsdoc9ThR1A5F/PBPdq1nYyrw/hEMAa6mBJZk3IZz4tlm05yQQW2IBQfNWoST5a3MNupUwNIP2hUjus34S25AGDgAAooLVvjNsBxSdim/4bczWF0WlM1wmueUMN5FBUNp2H2QAcbciQABWSaRkMZUsssRyhzyHMY9DvWtvri44RecNlgi0zIWkER++CcFW26rkEdNhheVJ+O8PtrXicbQs3+H3BWWGRRk9k2D9QMjHiKfB/Zlypeg2GSCG9iuFVY4L1Q+pf+3qOG2/ckAYeXrTX4dZ7TiF7by26wxyO0qINwmCUkUHqNOrH8PrXPhGxxcXfCLgRzsoLLHIe42GGrSem2lgeoO+OdPOHcOMsOJWcSxzvG7MoDowwQx8e6W28CedKyTS0xuLG9NF3BrFuHRT2PaZiDq0Yx9fzB/KmzMcYztU+wU6HYEMBvjoaqkUg1kc+TNqhxRxpSCTt9Kpefx3rrrVLLUQLQNxFBcWzoDpPn+tZKW0aVtS40/dVjjA8ffn9K2DrtQUlqGcnA3PhTYSoRkhyGiyjwq1ZM0vWTzq2OXfnSWjWmGtIdlXqcZxnFVSR9mGFqQlxLsZGGSo8SeuOg/Sh5ryG2haa4lEcSjLOTyrC/E3xRc3rvb2YkgtzsxOzyDz8B5UePHKb0LzZo41sZ8f41bWERteEIJOxky8rnKO+OZP3mGf1rJJZXF7ru7uRYonYs08zYDE7nHVj6A+1StZbsKLhbZZAgwhlQFI/QHar7a9luLlmuZ+1mPdMp3KjwGxwPJRXQjHijmTn3JXInbwW6WrTPbO8SkqksrKms9cZzy8FBPnQt9KJ72JeyyEA1KQcnrp9PDGPQUyaK3Mzl5GkMeXkUlScDfBySOQ5Fm3200mTJmMkmFkdsgYAGTv7b428+lWtgSVaHMJ7e8/wt21LLC1vCTk5U/tIsfzHHuKFsh89w68sucsQN1COuw/aAfy97H7poVpnMcFzCSr27hQcYK/eQ/qPYUx4gxsOLm8sgEV1W6hHQJIN1x1AJK+xqmHHxbEajB9a21rcPL8HcO4hHkz8EvtJ72/Zvhh7ZGKyV1ZzWhg7VQBNEssZB2ZT1/I1q/gBPmxxbg0gI+dsyUB/8iHUp/X60rN/mx2FNOhz8VcEivPiu6W3XUeI2XzlrjmZVXJHnqCt7kU3kFtffC3wvx+Rdc1hMkEynPeVW8fLA/zGrLQib4V+HuNja44TKiyMcgGISdm2fbSadcD4PBFd8f8Ah24B+XL/ADVsvI6HBBx6HbFczLmqO/RolrZobv4fM3E7niFoyx3LNFcW0oH2XAKNt+Fl059fKtFas0kCtLE0b47yHfB/31qvgIPyUKzKO1jXsyepA5fUYNMZNK5wOdCumjPD3GznzyW6ApQoUkLms7xyE3MZgjRC0rDWHAYaB4g8x5bb1op3AU0g4udcbR/dfKthsEjw8vXoM9TXMxS+ejVgTZheNXUcqrbRIstnETJiXDfMyA7yyctSBgQBtrb91c1nmt5YIIuKX0MrTXcpSzgJ1udstKwP2mbC74wNtvsitweH22ntboBokOopgBXI2G34QNgu4xt4k4/4gaduOR3Epkaco6iNcaY0IACE+J1En1A2LEr28OTlpGxw1ZmPiyJoYrS4/wC4khBcNkZ2IIPX6/WvW8K8VsTw9Vw7o09kc8jklo/ZgwH8XnRfxL2cnC8LjtNpAR94dcfX+3it+HtclpmDJubKX5mAD72nGtfcY/yjxran8bMk4pZKHvw4ssnB7S9AK3fD7oO4O2uFlCc/QY9jW10ol088e/bqNR8wNj7g49hWcge2F9d3Fqri2utDNgfajkXBwOhVt/5zWigfTbopwSFAyOvnWLPJ3ZtwwpUddqpcnwqbSjwql5MGkpjpIgxzVTCptKKpaTzo7YDRxhVRXeus/nUC48aJWLaMrZfEkfy2b1H7XIHcGzeflVo+KYFm0mNmjz9tf1xWNCv5+1dwx5jmeeK3PFE5q6maNXxXjVle2ukXMsRUFggTPeH2ck9c/SlcIsngjknVZHcnsrUtgsfxSvkHGc7beVJG3IxuBy351xk55GW8M8vemRgooCWVydsKl+ZvbiSJFE7g4AjXKoB+Hoory20Nu2bi7XXyKQHJHkW5D6mg9b40KxCk7qp2NTELqQWXRjlk4J9Bz/pRCk/Y0lMEdl+xiWNpW095g2VG+CftbnHIKPXnQhUmG4QYzGyzpp/CcAj81+hoeQZTAU5A2/r/AL8qlbtmUDJAfKHfnkY/rVlt2EWih5XgOyXCYXyb7S/mMUxnHzHw/wAOvGGr5Z5LWQDnpPeX/wDphSdVk0grqDo+nHXPMfmDRsUsotp7JS4huAJlUE4JGcZHsR40LGQ/Y2WMcR+FTFNhb3hTkqHOC0Lb488HJ/8AtGfD9xHaXPAuLq4DJKbS56Y/Ax/lYD+UUgsnmZ45QrsJV7ItpJyRy/LFW/KTLNLarDKO1XWi6DnIJ5beopUlaaNUJeGfXuE2qLBxjhLqwgkncrjOySrnb0IYe1MbfisCjh968sJuYALe57wzpPdf6OA3oD4183suK8TvLJcxu5dEWSQRsS2gnGf81TiS5VdJt5SDnPcIrlz6fk3ZvaxzSPuPDb63bLQzqy4AOOmNv6UVc3yJGz6s6RkCvkvw/e8RtJQkNncSBsAoI23/AN5Naq5vbpYR29vNGXHJkO1c2eCcXxT0I/Ci5aY7m4okkYLMFLUtuLkODvsazdxdSFhnVjfGKEkvJwoGWp+Ppa8GyGGGMd3VwBJg4CL+L8XT6Df6VjeJMkl+zSEbhyS2/Zxru5P5g+PeHIir7viEugEmRljJYkjljfP1pLextJaIspJkl0oTz1KOg8iQPUb9a6GHFxAzZI1SBuPsXtUuMFTnOk4OFI2B89h7+O2FPw1xOPhnGopHY9i50uv4SRjPpRXEp3kUp3iSB0Ow/wDh/OkckT7jBIA5np1rfFapnMyy+akj6Jw+/s3DWsMmTG/7IEfcO4G/hkjfwFNBcJjQjZCnGPCsDbcSuDCGlRi+QrE9f70VHxeeHaOFsZz51nlhtmmHUr2bCW6RBlnHLJGaEt7xpNYduR29Ky1zxW4mkVlhZcDBBHOox8TkRgxjfVnpUWDRH1Ks1rXKjOWxjnVK3SSDKvkVmJeJs7s4hfUapj4lMq4aJjvkYBq1hBfUqzVmYHkagZd+dZkcUnDEiE7nOMmrhxYkbwvnyFX2gfyIss7JAd1A9waH4imm3Ij0gscEA76aIQIqjUq7+Zqu4gM7BMBUb/M3+gHPzp1mZrQttw5zEgUOWCs4wQDjl6Dej5OFxPCEaZkiAzIVXGfSiRHBaIAiKdC4AHTx/wDtAyF7xSzuYrT70mMBv4fH1+lFZXFJbBJporaR7fhNqmpR37hxuo9Ty9aqRA8jtJPrc83bJA8NuZHmcDyNFuElCLDCY4teIYkXMkh5E6eXPqRtVEaAyMiFWMYMjiNj3QOe55nzP5Ci9C62RWANDLIu09vhgnPUoJDD65/zUsu4Rb3bxo3dOGjbxBGR/StYlqi8QKAgrKHwNPQgH9VzSLidnLHDJlN7STSSfwNuB7Hb3HlUUrLlCkeue9ca0kwLqETL4axuR7EGuPKY1ikiO8LdrGfBX5r7MCPerLWRWsluFXLWVwrnbnGx5emf1poeFJou4MOTayHGBnML7g7eGx9jUcqCUHLwds7eKSC9s4pHGkrPanT4jI9PD603uilzHZcRRsOjKG2I2OzAnG2/tVPB7LQLJ2WTWNdrIB6lkI+n5inUNinbuexLRSAsOYAPX68/UHxFZpzSZtxQdFHDY7a1eQRlzC+Hzn7DbgjHsPoaZxSoNGC7ZO+V2x9athsoWPcVQNwF2ODsCwP+8UXbWSERBUjZgCCFbfONjvvWac0aoxaQXwaVBKJHg0kIzEEgFdvENnrjkfareLzRxxhzBcFictJIxUZ3wAMHn4ZyPOj+C8PTUq9sY2KnunVo8sb+JPP6UbxbhMcMWFjSSUH/AKjRsw3OcDvcunP++Zq3y9GaeVLMjDSOIsqsMjDJ3PTzxQnaoxbFu3Xq2/8ASn0vDwNIaCTY52Y752yB0oaexhhDERMAckknkffnT45I0anFvwJpZA/de3HeXlnGd/WgeIMrRDEKqRgAAnf+2M09S1idQyMuw5qM4qJs1YhkeNsbAnTjbb67mmLJEVLHIzqQEvK4i5ADGvcb4H5g/U0J8nplZhAoByV7w5dR7Zz9a0ZsYwSrEkEYxpG/nmqJLSAJhgFYnIIAHe/r/emd0S8IBa2zhO/AgXO2eVW6Tk6o4V89VGmGHGnQuT1G1VusQGNK+gO9TmVwoFdI+qRH1YVSwgOcJHgee1EOUAB0deYFDuYiSNPP1FEmwWVP2IOBDEdvOqm7PH/Sjx03NWGSPVgISR4GqZmjY4KHNGhbIgR4JKxKPN6GNxZg47SAeWuhruCWUErOY1PJQgApPLw6ZW2dP82KakIlN/RqV0nYscHY42qYZEGS32epqkadQGoA56mpkBmwzj0086UOQPKDM37RGcE5WHG7jbdj0UfX9KhNK0Mhd1E92qF1GdMcIxzomVWjQpFKdb5OogYXzNBpamaBe+cO4OPtHffU3Qt4DkKNNAtMrVzHEUhDK7qC8jbO2fP7iZ5dT0FCWNwEv4NRULM2jAACiNu7y9znrtRN80EL6Iu1VnG7Mctk82x5778+gxuaWXSN8zGE3V1whAxvyz5bj86YhTtM0VpJqfh0wIDowiYE4+5/qDTO5jik7WN0BRiA+k81bY/Q7+wpdYor2EUikESXayYK5xqOMZ9GpmV0yImhCHBU5OOmfDyNIk6kaoK4mY4XZSo10kqHGnsJVwc6X+y3sdNamztUVLWZ1KvJbiCZSOWx338x+dAR2wbiOSAFmhEEmHGNYHdP1U/Sm9sYxpYAIzAbDkCRk1WSYeKFBNvbm3u5V7PVbylTgZ0qR7f7wKaxSKNy7LjbAcEUAWUgbjTyPM/oc1agVGDRvspz0OB5ZH9ayT2bIaG8TJEA6zRqWwFJwWJotZ4mkBlQlQ2WdMd0/wC886TxXCxHDv02VSBq9f70VDcwa8rLGwwDqduTeGfHzrPKA5tPRtODwL3BDe2xjC6zGEXK/rvyqfGbiXsYoY7q2jDjcBl3bwGef60i4VxZEPb3cM7Kq4JIUqhG56jfz865fcZtZblxHCkaSRgMxyWQA8jpDYNMSqFI5Usb7tsrLSuXJcOACW1KdW3kOtKb6YBypLMhAwAN/wBMeu9F8QkiiXVaW+uIjYzr2a+OBkZPuBvSZ7kdnlSInYckCqMD97GaCMDpKerPPcxQ5McbjnhWO48c4z571UZ+00kxDTj72c5+lRN3E0ZYuG72BuT+VDNc6sFG1Efd+8B5eFaFEVKZe0oJ3AXyJwB6VRJMjOqh9R8A1UNIoLk/sxyyWJqlpNj+1DjwG36imKIpyLJGTUdgN8b5Of8ASqZCxJCxoAOZOofSqbm7hiTVNKqqPE5JPgKXScds5GWONyxJwMocUyMGJlNL2N2YjukYXAxjn6UHcSKGVXkCAnugjGo+ApZLxtYp+zZgep22HrvSbjV6byVCjgog2A8frTI43YmeVUaO4uobcAzyBQT97xpbc8ZgR37I68HA86QyTTTIiTyM4TZcnkKrIxTVjQiWa/AfdcUkeMqOzT+AZP1oc3suFHbMduu9CkA14LR0hTkzWvO42Ck+YXOK9DIZDh9Q8t965EwUYDEE+tSZnJG5+hpJqTJTZaGX7zaSAMgdKI1qse6aQo3bAKjFUIpGWLN5gLzqMrjRlUbC8hjm3T88VVF2yuzVe0uJpssq90ahuxI3JPjyHlvQF1bt2cSRle0iumjXPmcjPvTVYhoijEmRnU4bG+P9Sf1oO6CH5tFwrCNZVw4O67H9BRp7Ba0H8Iwtq6qGOmXUoB+6dLCmbTySLEwBBjdSdYJ64/rSnhJOhiGbGPTGCR+mmjZI05qshJ5sN8fntSZLY+DdF7FHmkYhM6437u/Inp6lvrRdu5AGjoSDkEDnkdfOhFd+yCPMDn8WxqxLhFxGZGLHllcj64pbGJhbOscofscvvqYOP0NWpcIgEhLMurDZGcfnQaFEYNIj4HNlJ2/Oiu3hlGElGOWDEW1euf6UDQ1OwyK7gcFjMxjHdKkqu/of9Klbz9nMWe8bSx+0seNOendTHjvQ7RcRQM9vbQSrEMtoLEAHyBI5V6G/w4X5fsiBq7OLGonntlc48qHi/QfNeGaa04jPOZ4zNamVQqK0TgaxnqTg55dDjwqRnure5Rri4uxpIDDGpsYG43IH++e9LLLi6MzSpIbSdMLGJRhiOuklSvl3sYxmrbq3v7nUwuLq97NtLBXGEGeXIAc8bb+VLaFWk/0HcTZLuEyW8byQlt3uHJYkLkjHQ5HT8udZmS4kckx9nJGPwldH0wScb+AozjXEIrWJIHTsyY1Z1lOskddRI8/Q9c1l5OP2Ut52Ku0mD+zIbSM45Z6b+FMhF/RfNR1Y4M8WgK0Mjry2xhffnWX4p8SrBJ8vw6KPShOp3BOo+Q2oH4m4lNJOIRLMuj7YZsEMensKQF984Fa8eJVbMuXP6Qym47ezah2ixZHONAD9aFfiV2Wy1xKzeOo0Id+RFcC43JHtT+K+jK5tltxdTT47aRmI5ZqoEjcZzzzUtW2AK52jDwq/Att2dIyNxk+JrmfDYeFROrxrwFWU2dLbVwtnpXiK9kDmD7VCjgPlUsio6s8hXM1CGpDrndQPQ4qwSDH96X6/CpiXbGAT5nNJ4s08xgGU9SD6mpYOVbCkKcjIOxpYtx979mD4EbVcLhfsuq58ddVxYSmHB4A3fVCRy7tUyBGfWjY/ZspAGOdDtIPu6tPTS1QeY6W3y2M8+RGPOoo0RyQVZR9hJKgLAI2cA4yp5Zo1ZAwOpip8jiljXEvaalKDUukkjw3qD3bI2WkXJ5kJiqcbCU6Q5QmJVxcS4xuSdhXHbWSXaFlxhS6b0i+cye7JgjpgGpLdMfvZPUMMVOBO6O1vVt15xREbZQZJ/wBKtTidusmHeFmK41SjAGfp+dZ0XDtkFY8H97cf786FuGVXABOkLltx4+VTtIneZq4uNrbf/nuFV84yiHl1OCN/qPequNX91xK8Y2/FOyttADLLcMqnGx7oLYz4cs9ayK3DchnB2J8qoftHc4Yn1NXHCk7KedtUzYJxuW3tykvFu2Kx6R2Vw6HyGcb0BdfE11PC9skpWBsZBYuTjrqbf6VnhG34xk177O2ASOtF2old+T0gqS5LtvqJ/FUfmHQ5jYq3iOdCkn0rw1dBRqNKhTk2WvM8kpMjlmY5JJ3NRfaoYOc14kk86sGzma8DXipxtXArdasEmgBNRPM14ZHWukVCjmkV2vVyoQ6a5Xs141CjnOvYrwrmahB0mDtjOOYDf3qZKAfYbPmagwRTqC7+tcklfGAR7jNLscT0u32QPc1zs8faAqNvO0inOxHXxq5JQQQV8s5qNkpMgdQjJQEKBklhyoCa9d8qp5jnyojikjJCiqThz9KUBjmiirVgSdOhpBPqI1HvZ5jaiQmck6gD4mlMZOaJF9MkACnAzgHr9aotPWyEzgO3ZkgDbnmodq2B3s+tVMzHBJyTnpUQSTRJA2WdowJOd6uknkugpZYwVGCyoFLbk745nfn4VTp1DNRZyTp5AeFQlkyWXkc1zUzHGDVTOa6GJFXRVluHFe1YGwrmohedR1E1QSZxiSc4ry58QKkNxUSKhR0Z8RXa8w0kYrxqEPV41wV5ulWUer1RNeqEO5rxrlcJqFWeJrhrtcNQh6u5rleqEP/Z" id="97" name="Google Shape;97;p1"/>
          <p:cNvSpPr txBox="1"/>
          <p:nvPr/>
        </p:nvSpPr>
        <p:spPr>
          <a:xfrm>
            <a:off x="155575" y="-830262"/>
            <a:ext cx="26289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data:image/jpg;base64,/9j/4AAQSkZJRgABAQAAAQABAAD/2wBDAAkGBwgHBgkIBwgKCgkLDRYPDQwMDRsUFRAWIB0iIiAdHx8kKDQsJCYxJx8fLT0tMTU3Ojo6Iys/RD84QzQ5Ojf/2wBDAQoKCg0MDRoPDxo3JR8lNzc3Nzc3Nzc3Nzc3Nzc3Nzc3Nzc3Nzc3Nzc3Nzc3Nzc3Nzc3Nzc3Nzc3Nzc3Nzc3Nzf/wAARCACdAO0DASIAAhEBAxEB/8QAGwAAAgMBAQEAAAAAAAAAAAAABAUCAwYBAAf/xAA/EAACAQMCAwYDBQYEBwEBAAABAgMABBESIQUxQRMiUWFxgQYUkTJCUqGxI2JygsHhFZLR8AckM0NTovE0sv/EABkBAAIDAQAAAAAAAAAAAAAAAAIDAAEEBf/EACURAAICAgEEAgMBAQAAAAAAAAABAhEDIRIEEzFBIlEUYZEycf/aAAwDAQACEQMRAD8AVJjxFXKK6IRVqQD8VY+R01EgoxUxVots8jXhAQdgaqw+J5GI5HaqLhisn7S/aEk91URc4+hJojsnGQBzrkcQhyAApP2jjc+tVaJQJNJLG+hLu/Y6dXZxwLqI9GANKbrinGl4gLSwZi+guTdmLCqOpKnA5jr4VbfcUlt4JV4HCsn2u1u5CSpPr94528AdvKlcPDuHm/7b4k4kHD24mdS+ka2bGnA32VRt6U2K1sTNtukZ7jslxLdsb3icd3OMDMTFl57gHAAx4AdfWgoroQSlktYG7mkrICwPn606m4lBNfPDadhZ2Uk2VxhGVQMDLaSRyzjqSaAniFxfyme6+agjJLTI2NYHQErzPTIpyZkkt6L5rviHFYrayka3iSWQdhF2KxJzOG1Y5ZyOf6VVe36RNcW1t2ksD7u8mVZmxsWA2BUlht0OOVc4hFHbPCsun5hsmdNGNGcYxjYjSQc+JNLAzRk6WxzUnn/sVdFNsO4nw2XhlzMjMS8LIQRtlWUMre4q2wsprizumhkjVDEzMjb/AGBrGPA6VbB8mHWiuHXaXqQw37hUWL5R5DzWNt42Pkj4/l28Ko4U8tjxC7trhSGW3uonjP3W7GRfyJNQuldgVnNHFcaZQxt5O5Io56fLpkcxnrTrhSW0VxccE4lInyV5hoLoconx+zlH7pBww8DvutH3fwxJffBtnx+yXVMgcXaD7yh2Ak9cAZ8sHoaz1pGeIQm0ALXCZaDbJbqyeeeY88+NApJjHBxf/Sy24QV48OE8TkFk5kMLu/KN8EKT+7nTv4HNfSf+H9zO0V58M8RHY8TsH7SEPzbSeRPXG38p8BWC4rPDxXgVteyE/wCJWrrbTt/5o9JMbHzGkqfHAp7wy9uOLcLg4tZykfEHBdJYdbi3GAP4sb58j6YHInKIeP4y0bH464TPdwQ31pGfnoAjW82rAjGrvZHUbrn+xr4zxGdLmbt1MjySDXM0mO9ISSxGOQ3r6b8V/HacQ4Cn+GnszNGUldxuCy95FHUjq3IbY3NfP+C8HfiFwGkKJaROolmYEqM8kAG7MeirufLnVYk0thZ3zlSBYbaEWbXDh3cNhUGAPXxPXwxgc87U3JOFT7oAIYKASBtnqa2PxBwNLacJcXYR13ig1apEA3A0L3Y87kAknz61jb4N2oz4DDeONv1BpidmeceIO6Mh7yketX29qblQsJzNv3OpwM7ePI/TzqblotGtRJEwDrnqORH029q7bM8HE43sCzskgaLbvHG+KIBIP4DbQTpcFwZOyi1ug5tHybH7w2YemKuNvHay3NqDvEVlikHUEAgjxG49j600vbIcO4zY8VsVVbG8KnGMqC4OUx4EZqPFLNIg0bHK2ykIeZZMnTnx7rY/loeQ1Q1QmlTtzlgdMaEjwwBsB5ZxSdkLPgDOdgaapLIsVx3TrcYAIyee4/OiuF8ME4XKk5bmehq+VC6bdIc/B/DRPD2zKcx93OOeRvvVXGWteGXXZhELsMsXGT5cven0pTh1hoi7gA3bA9zWFvAZbqVpH1Nq3dxqY/6elLXydjn8I0fTgoPWpqgHOoiZgd0/9auWVeq4rLZvSOoAD3TRCNnYlc1UJE8K6XQrgED1XP5VVhA3E+M21jCGEfzEhJCorAAn+I7YHUjl1rP8Qk+JOKo8VtH2cUwI0wwlQAehkfBPsK06LZ2he47MBgN5W7zAevPHkPpvuuvJOKcZLQwiTh1iww8zDE8o8FH3R67/AJ0yDS9CpxvVnznikF7E5t5+IC5ljGloYXLqir4nkMeA5V3h/DFRBNfIzNKube3zpMgI+2x+6g5k9ce9abix4Xwa2CJZq1sjbI5793KPxnn2a7EjkTj1pDwS6v7zjRvTay3t0zAgaWKhuhYL0GNlGBt4Vq5asxcEpUF3nB+LNYi5uOC2sdtGMdoUWEHbY7MpPLOSTzoawaPhjPJcxBDayBh3dQllUqezfcjTgPjzxTvjd7ctxG0+ZS7ueLOzGP52FEjQ9NEeSNzvk8/Ak1j+KXAeQRQsGgRcI2nSzLqLDX+8NRB/qNzStok6i9DD4pt4HFrxCwjkWzuRIsWsE40OQBnqQpSksSh20558s+NaC1aTiPwZcQkjPDLgSpgbhJcK3tkClPELT5V4WBJhuIkmjOehH9CCParX0VJe/smLVl4Yl7GD2bO0Ev7rfaGfUcv4TQ1xLLNctLMcSsBkr12A/T670x4NcRos9lPIBZ3yhGd+UcgPcf2PP91moK7jeNzFLGVlizG46gg4wfMcqlkqz7t/w4Ftc/BXDuydG7JGSVR0bUSQfqPY187/AOInwofh7iK3/DSy2U75j0n/AKD89OfDqP7VreD5+G7/AIfNBpPCuKQRRSlR3VnC91v5uXrmtTxG2g4lYy2V6gkhlXSy9fIj9c1g7nCd+mdJYucKfo+K3QRr2x4/pAt5rhWu41G0coILjHgw7w9T4VouMWyfD3xIs3w+0UruTdWSI409mQTJE+SO7jvD3HXYVeH/AOHy8R4BflSWjHZuxwHjzlJAehQ5J/dL/hogcLuZ+ETcAljVLq1mPzE5H/bVdUbDO/I6QvTJ2y2+q7EPHRiL9Q03zIlgKzSFgqDSAM8yvQb4x5e5d8K7aztI5YmEBlUmCaaURk74cpzKr0yBqPIHnRl3Yw/DNr81cpayXlyn7GN11GBxjO2rBBUg6t+e3jSfgzNK+oxhpS2A7kgJnOy6cknBPdUdeRFGmmtCePGQTftFKtwVlK/LppBdQoDsQCVXfHXcksTnOOVZ4LrkUzMAkhOWPJT5+W4PpTzir9jaOqu4UkDQWyB3W5AbAbjlt6HakSQsZhCAzs4BjC9Sdx+VEhWQJt1DW9zYXgZZUy0JPNZAd0Pk36486EjEltdIzKytE+4PdIIP9sUQrTXZDiNm7OIK7L1wDpPrge+nFG21hLxewvLkmSS6V9aMTkvv3x694Nn+Lzq2wEmzZz2K3HCr7hwXTJav2kIJ3QEB0x6EkZ8qvgtF4laQXBizri0FDzBGcD2OR7CreD3vzVnZcUCDXJEIZ99mZdgfYj/2p1awxQMyxYVGOSpHXln6AfSscptM6EIJmAj4SRe3MLkho2XUT1ODn8sVoLHh6wrqCgZHLz8abScPT5yabIIk0nxJIGKlImBsBtVPKyLCk7M78Qu8dsmASSeS88+Xh6/TfljY4DIzGUb52WNsaa3HxGrfIs6gZG2SOWfz9utY4RONX2/tYyW6/wCtOxS0Z80dn0kmRjua7oJ3NeWQHoatVwf/AJWVyOgokBGfCprDnyqanPKqLy/tbEL8xLh2+xGql3f+FRuapSb8E4pbCVhAJ7wUjrST4j4/acHuEtNDXE7KSYoiBpPQHwzzwAfz3VcZ+JeMPNLa8Os2tezGZJJMM6Dz6Lz9cnxpZwBbbgNxNxXjjiW4Tuww51O0hGWO/IjOMnkc9RT4Yn5f8M88t/GP9GFn8IcQ41ci949KLeI7iAHvKuc48FHruaayfEvDrA/4dwnUtvCuC8MRfV/DkqP5mbptmsbx34xvOMkxEGCzO3YRNgsP3m5n0pOd7SWaQMiuwVFCsUJHPfPQevMbU1Y3Lc/4Z3mUdY/6N4rg8Ql4hxG5kE1xcOINJQKVDAhXBzgYYIPLNJW0tBIkgxLG5OTzIOxB9DimnEbOa24dDBI4LwaSSjbGOZQ6+oDZ3/eoLjI7WWK9XGLpNb46SDZ/qe96MKchMtjT4AZJuMvwydtMXEoHtjk8mYdz/wBgB7mrJbKS7+EZCw/5ng92Y5F6iKQ/0dW/zGs7ZTvbXEc8RIkjcMuD1G9fS7eO1k+MNJwOH/EtiTz2DOMn6OpPvilZG4ux2KPKNGE4Ja/4h8zaLkzNC0sIxzdBq0+66voKZ8XtEueC8O43EylpP+WuF6iWMbN7rj3HnQNi9xwHj8crDE1lcgsBtkq24/Ij3rU8U4ZFYfEg4IULcOvb2C6t23A7J8ggY8QwH8o96nOmHjjSpms+AZIPiH4Dk4TfIW7B2hLKcMo+0jDzGdv4a1PAJu2sBBxGMi9tm7G4KjIdhyb0YYb3NZP/AIaWv+CfGPGOByvgENoDdSjbfVWb6V9LbhgF38whALJoceOOR/WuTnypTa9PY3nx0zGfHHAPn7JOIcM7P/EbBu1hAX/qDmUIPj+u3U0isfl5OGwcW4VD2k6akkXJLSM2WUEDLMVJO3qMgcvpstoN22PX3rB8R4Nc8O4vcS8MeK2F7Gf2igf8tg5LgEcznn0J8Fo8GdSXEYmvTMEeC8R43x65hvBNc3SnE6W4DFGztHrbuoBjc746auVHNw6y4VG9pYR2t5fBf2kp3gt/Hdsdoc9ThR1A5F/PBPdq1nYyrw/hEMAa6mBJZk3IZz4tlm05yQQW2IBQfNWoST5a3MNupUwNIP2hUjus34S25AGDgAAooLVvjNsBxSdim/4bczWF0WlM1wmueUMN5FBUNp2H2QAcbciQABWSaRkMZUsssRyhzyHMY9DvWtvri44RecNlgi0zIWkER++CcFW26rkEdNhheVJ+O8PtrXicbQs3+H3BWWGRRk9k2D9QMjHiKfB/Zlypeg2GSCG9iuFVY4L1Q+pf+3qOG2/ckAYeXrTX4dZ7TiF7by26wxyO0qINwmCUkUHqNOrH8PrXPhGxxcXfCLgRzsoLLHIe42GGrSem2lgeoO+OdPOHcOMsOJWcSxzvG7MoDowwQx8e6W28CedKyTS0xuLG9NF3BrFuHRT2PaZiDq0Yx9fzB/KmzMcYztU+wU6HYEMBvjoaqkUg1kc+TNqhxRxpSCTt9Kpefx3rrrVLLUQLQNxFBcWzoDpPn+tZKW0aVtS40/dVjjA8ffn9K2DrtQUlqGcnA3PhTYSoRkhyGiyjwq1ZM0vWTzq2OXfnSWjWmGtIdlXqcZxnFVSR9mGFqQlxLsZGGSo8SeuOg/Sh5ryG2haa4lEcSjLOTyrC/E3xRc3rvb2YkgtzsxOzyDz8B5UePHKb0LzZo41sZ8f41bWERteEIJOxky8rnKO+OZP3mGf1rJJZXF7ru7uRYonYs08zYDE7nHVj6A+1StZbsKLhbZZAgwhlQFI/QHar7a9luLlmuZ+1mPdMp3KjwGxwPJRXQjHijmTn3JXInbwW6WrTPbO8SkqksrKms9cZzy8FBPnQt9KJ72JeyyEA1KQcnrp9PDGPQUyaK3Mzl5GkMeXkUlScDfBySOQ5Fm3200mTJmMkmFkdsgYAGTv7b428+lWtgSVaHMJ7e8/wt21LLC1vCTk5U/tIsfzHHuKFsh89w68sucsQN1COuw/aAfy97H7poVpnMcFzCSr27hQcYK/eQ/qPYUx4gxsOLm8sgEV1W6hHQJIN1x1AJK+xqmHHxbEajB9a21rcPL8HcO4hHkz8EvtJ72/Zvhh7ZGKyV1ZzWhg7VQBNEssZB2ZT1/I1q/gBPmxxbg0gI+dsyUB/8iHUp/X60rN/mx2FNOhz8VcEivPiu6W3XUeI2XzlrjmZVXJHnqCt7kU3kFtffC3wvx+Rdc1hMkEynPeVW8fLA/zGrLQib4V+HuNja44TKiyMcgGISdm2fbSadcD4PBFd8f8Ah24B+XL/ADVsvI6HBBx6HbFczLmqO/RolrZobv4fM3E7niFoyx3LNFcW0oH2XAKNt+Fl059fKtFas0kCtLE0b47yHfB/31qvgIPyUKzKO1jXsyepA5fUYNMZNK5wOdCumjPD3GznzyW6ApQoUkLms7xyE3MZgjRC0rDWHAYaB4g8x5bb1op3AU0g4udcbR/dfKthsEjw8vXoM9TXMxS+ejVgTZheNXUcqrbRIstnETJiXDfMyA7yyctSBgQBtrb91c1nmt5YIIuKX0MrTXcpSzgJ1udstKwP2mbC74wNtvsitweH22ntboBokOopgBXI2G34QNgu4xt4k4/4gaduOR3Epkaco6iNcaY0IACE+J1En1A2LEr28OTlpGxw1ZmPiyJoYrS4/wC4khBcNkZ2IIPX6/WvW8K8VsTw9Vw7o09kc8jklo/ZgwH8XnRfxL2cnC8LjtNpAR94dcfX+3it+HtclpmDJubKX5mAD72nGtfcY/yjxran8bMk4pZKHvw4ssnB7S9AK3fD7oO4O2uFlCc/QY9jW10ol088e/bqNR8wNj7g49hWcge2F9d3Fqri2utDNgfajkXBwOhVt/5zWigfTbopwSFAyOvnWLPJ3ZtwwpUddqpcnwqbSjwql5MGkpjpIgxzVTCptKKpaTzo7YDRxhVRXeus/nUC48aJWLaMrZfEkfy2b1H7XIHcGzeflVo+KYFm0mNmjz9tf1xWNCv5+1dwx5jmeeK3PFE5q6maNXxXjVle2ukXMsRUFggTPeH2ck9c/SlcIsngjknVZHcnsrUtgsfxSvkHGc7beVJG3IxuBy351xk55GW8M8vemRgooCWVydsKl+ZvbiSJFE7g4AjXKoB+Hoory20Nu2bi7XXyKQHJHkW5D6mg9b40KxCk7qp2NTELqQWXRjlk4J9Bz/pRCk/Y0lMEdl+xiWNpW095g2VG+CftbnHIKPXnQhUmG4QYzGyzpp/CcAj81+hoeQZTAU5A2/r/AL8qlbtmUDJAfKHfnkY/rVlt2EWih5XgOyXCYXyb7S/mMUxnHzHw/wAOvGGr5Z5LWQDnpPeX/wDphSdVk0grqDo+nHXPMfmDRsUsotp7JS4huAJlUE4JGcZHsR40LGQ/Y2WMcR+FTFNhb3hTkqHOC0Lb488HJ/8AtGfD9xHaXPAuLq4DJKbS56Y/Ax/lYD+UUgsnmZ45QrsJV7ItpJyRy/LFW/KTLNLarDKO1XWi6DnIJ5beopUlaaNUJeGfXuE2qLBxjhLqwgkncrjOySrnb0IYe1MbfisCjh968sJuYALe57wzpPdf6OA3oD4183suK8TvLJcxu5dEWSQRsS2gnGf81TiS5VdJt5SDnPcIrlz6fk3ZvaxzSPuPDb63bLQzqy4AOOmNv6UVc3yJGz6s6RkCvkvw/e8RtJQkNncSBsAoI23/AN5Naq5vbpYR29vNGXHJkO1c2eCcXxT0I/Ci5aY7m4okkYLMFLUtuLkODvsazdxdSFhnVjfGKEkvJwoGWp+Ppa8GyGGGMd3VwBJg4CL+L8XT6Df6VjeJMkl+zSEbhyS2/Zxru5P5g+PeHIir7viEugEmRljJYkjljfP1pLextJaIspJkl0oTz1KOg8iQPUb9a6GHFxAzZI1SBuPsXtUuMFTnOk4OFI2B89h7+O2FPw1xOPhnGopHY9i50uv4SRjPpRXEp3kUp3iSB0Ow/wDh/OkckT7jBIA5np1rfFapnMyy+akj6Jw+/s3DWsMmTG/7IEfcO4G/hkjfwFNBcJjQjZCnGPCsDbcSuDCGlRi+QrE9f70VHxeeHaOFsZz51nlhtmmHUr2bCW6RBlnHLJGaEt7xpNYduR29Ky1zxW4mkVlhZcDBBHOox8TkRgxjfVnpUWDRH1Ks1rXKjOWxjnVK3SSDKvkVmJeJs7s4hfUapj4lMq4aJjvkYBq1hBfUqzVmYHkagZd+dZkcUnDEiE7nOMmrhxYkbwvnyFX2gfyIss7JAd1A9waH4imm3Ij0gscEA76aIQIqjUq7+Zqu4gM7BMBUb/M3+gHPzp1mZrQttw5zEgUOWCs4wQDjl6Dej5OFxPCEaZkiAzIVXGfSiRHBaIAiKdC4AHTx/wDtAyF7xSzuYrT70mMBv4fH1+lFZXFJbBJporaR7fhNqmpR37hxuo9Ty9aqRA8jtJPrc83bJA8NuZHmcDyNFuElCLDCY4teIYkXMkh5E6eXPqRtVEaAyMiFWMYMjiNj3QOe55nzP5Ci9C62RWANDLIu09vhgnPUoJDD65/zUsu4Rb3bxo3dOGjbxBGR/StYlqi8QKAgrKHwNPQgH9VzSLidnLHDJlN7STSSfwNuB7Hb3HlUUrLlCkeue9ca0kwLqETL4axuR7EGuPKY1ikiO8LdrGfBX5r7MCPerLWRWsluFXLWVwrnbnGx5emf1poeFJou4MOTayHGBnML7g7eGx9jUcqCUHLwds7eKSC9s4pHGkrPanT4jI9PD603uilzHZcRRsOjKG2I2OzAnG2/tVPB7LQLJ2WTWNdrIB6lkI+n5inUNinbuexLRSAsOYAPX68/UHxFZpzSZtxQdFHDY7a1eQRlzC+Hzn7DbgjHsPoaZxSoNGC7ZO+V2x9athsoWPcVQNwF2ODsCwP+8UXbWSERBUjZgCCFbfONjvvWac0aoxaQXwaVBKJHg0kIzEEgFdvENnrjkfareLzRxxhzBcFictJIxUZ3wAMHn4ZyPOj+C8PTUq9sY2KnunVo8sb+JPP6UbxbhMcMWFjSSUH/AKjRsw3OcDvcunP++Zq3y9GaeVLMjDSOIsqsMjDJ3PTzxQnaoxbFu3Xq2/8ASn0vDwNIaCTY52Y752yB0oaexhhDERMAckknkffnT45I0anFvwJpZA/de3HeXlnGd/WgeIMrRDEKqRgAAnf+2M09S1idQyMuw5qM4qJs1YhkeNsbAnTjbb67mmLJEVLHIzqQEvK4i5ADGvcb4H5g/U0J8nplZhAoByV7w5dR7Zz9a0ZsYwSrEkEYxpG/nmqJLSAJhgFYnIIAHe/r/emd0S8IBa2zhO/AgXO2eVW6Tk6o4V89VGmGHGnQuT1G1VusQGNK+gO9TmVwoFdI+qRH1YVSwgOcJHgee1EOUAB0deYFDuYiSNPP1FEmwWVP2IOBDEdvOqm7PH/Sjx03NWGSPVgISR4GqZmjY4KHNGhbIgR4JKxKPN6GNxZg47SAeWuhruCWUErOY1PJQgApPLw6ZW2dP82KakIlN/RqV0nYscHY42qYZEGS32epqkadQGoA56mpkBmwzj0086UOQPKDM37RGcE5WHG7jbdj0UfX9KhNK0Mhd1E92qF1GdMcIxzomVWjQpFKdb5OogYXzNBpamaBe+cO4OPtHffU3Qt4DkKNNAtMrVzHEUhDK7qC8jbO2fP7iZ5dT0FCWNwEv4NRULM2jAACiNu7y9znrtRN80EL6Iu1VnG7Mctk82x5778+gxuaWXSN8zGE3V1whAxvyz5bj86YhTtM0VpJqfh0wIDowiYE4+5/qDTO5jik7WN0BRiA+k81bY/Q7+wpdYor2EUikESXayYK5xqOMZ9GpmV0yImhCHBU5OOmfDyNIk6kaoK4mY4XZSo10kqHGnsJVwc6X+y3sdNamztUVLWZ1KvJbiCZSOWx338x+dAR2wbiOSAFmhEEmHGNYHdP1U/Sm9sYxpYAIzAbDkCRk1WSYeKFBNvbm3u5V7PVbylTgZ0qR7f7wKaxSKNy7LjbAcEUAWUgbjTyPM/oc1agVGDRvspz0OB5ZH9ayT2bIaG8TJEA6zRqWwFJwWJotZ4mkBlQlQ2WdMd0/wC886TxXCxHDv02VSBq9f70VDcwa8rLGwwDqduTeGfHzrPKA5tPRtODwL3BDe2xjC6zGEXK/rvyqfGbiXsYoY7q2jDjcBl3bwGef60i4VxZEPb3cM7Kq4JIUqhG56jfz865fcZtZblxHCkaSRgMxyWQA8jpDYNMSqFI5Usb7tsrLSuXJcOACW1KdW3kOtKb6YBypLMhAwAN/wBMeu9F8QkiiXVaW+uIjYzr2a+OBkZPuBvSZ7kdnlSInYckCqMD97GaCMDpKerPPcxQ5McbjnhWO48c4z571UZ+00kxDTj72c5+lRN3E0ZYuG72BuT+VDNc6sFG1Efd+8B5eFaFEVKZe0oJ3AXyJwB6VRJMjOqh9R8A1UNIoLk/sxyyWJqlpNj+1DjwG36imKIpyLJGTUdgN8b5Of8ASqZCxJCxoAOZOofSqbm7hiTVNKqqPE5JPgKXScds5GWONyxJwMocUyMGJlNL2N2YjukYXAxjn6UHcSKGVXkCAnugjGo+ApZLxtYp+zZgep22HrvSbjV6byVCjgog2A8frTI43YmeVUaO4uobcAzyBQT97xpbc8ZgR37I68HA86QyTTTIiTyM4TZcnkKrIxTVjQiWa/AfdcUkeMqOzT+AZP1oc3suFHbMduu9CkA14LR0hTkzWvO42Ck+YXOK9DIZDh9Q8t965EwUYDEE+tSZnJG5+hpJqTJTZaGX7zaSAMgdKI1qse6aQo3bAKjFUIpGWLN5gLzqMrjRlUbC8hjm3T88VVF2yuzVe0uJpssq90ahuxI3JPjyHlvQF1bt2cSRle0iumjXPmcjPvTVYhoijEmRnU4bG+P9Sf1oO6CH5tFwrCNZVw4O67H9BRp7Ba0H8Iwtq6qGOmXUoB+6dLCmbTySLEwBBjdSdYJ64/rSnhJOhiGbGPTGCR+mmjZI05qshJ5sN8fntSZLY+DdF7FHmkYhM6437u/Inp6lvrRdu5AGjoSDkEDnkdfOhFd+yCPMDn8WxqxLhFxGZGLHllcj64pbGJhbOscofscvvqYOP0NWpcIgEhLMurDZGcfnQaFEYNIj4HNlJ2/Oiu3hlGElGOWDEW1euf6UDQ1OwyK7gcFjMxjHdKkqu/of9Klbz9nMWe8bSx+0seNOendTHjvQ7RcRQM9vbQSrEMtoLEAHyBI5V6G/w4X5fsiBq7OLGonntlc48qHi/QfNeGaa04jPOZ4zNamVQqK0TgaxnqTg55dDjwqRnure5Rri4uxpIDDGpsYG43IH++e9LLLi6MzSpIbSdMLGJRhiOuklSvl3sYxmrbq3v7nUwuLq97NtLBXGEGeXIAc8bb+VLaFWk/0HcTZLuEyW8byQlt3uHJYkLkjHQ5HT8udZmS4kckx9nJGPwldH0wScb+AozjXEIrWJIHTsyY1Z1lOskddRI8/Q9c1l5OP2Ut52Ku0mD+zIbSM45Z6b+FMhF/RfNR1Y4M8WgK0Mjry2xhffnWX4p8SrBJ8vw6KPShOp3BOo+Q2oH4m4lNJOIRLMuj7YZsEMensKQF984Fa8eJVbMuXP6Qym47ezah2ixZHONAD9aFfiV2Wy1xKzeOo0Id+RFcC43JHtT+K+jK5tltxdTT47aRmI5ZqoEjcZzzzUtW2AK52jDwq/Att2dIyNxk+JrmfDYeFROrxrwFWU2dLbVwtnpXiK9kDmD7VCjgPlUsio6s8hXM1CGpDrndQPQ4qwSDH96X6/CpiXbGAT5nNJ4s08xgGU9SD6mpYOVbCkKcjIOxpYtx979mD4EbVcLhfsuq58ddVxYSmHB4A3fVCRy7tUyBGfWjY/ZspAGOdDtIPu6tPTS1QeY6W3y2M8+RGPOoo0RyQVZR9hJKgLAI2cA4yp5Zo1ZAwOpip8jiljXEvaalKDUukkjw3qD3bI2WkXJ5kJiqcbCU6Q5QmJVxcS4xuSdhXHbWSXaFlxhS6b0i+cye7JgjpgGpLdMfvZPUMMVOBO6O1vVt15xREbZQZJ/wBKtTidusmHeFmK41SjAGfp+dZ0XDtkFY8H97cf786FuGVXABOkLltx4+VTtIneZq4uNrbf/nuFV84yiHl1OCN/qPequNX91xK8Y2/FOyttADLLcMqnGx7oLYz4cs9ayK3DchnB2J8qoftHc4Yn1NXHCk7KedtUzYJxuW3tykvFu2Kx6R2Vw6HyGcb0BdfE11PC9skpWBsZBYuTjrqbf6VnhG34xk177O2ASOtF2old+T0gqS5LtvqJ/FUfmHQ5jYq3iOdCkn0rw1dBRqNKhTk2WvM8kpMjlmY5JJ3NRfaoYOc14kk86sGzma8DXipxtXArdasEmgBNRPM14ZHWukVCjmkV2vVyoQ6a5Xs141CjnOvYrwrmahB0mDtjOOYDf3qZKAfYbPmagwRTqC7+tcklfGAR7jNLscT0u32QPc1zs8faAqNvO0inOxHXxq5JQQQV8s5qNkpMgdQjJQEKBklhyoCa9d8qp5jnyojikjJCiqThz9KUBjmiirVgSdOhpBPqI1HvZ5jaiQmck6gD4mlMZOaJF9MkACnAzgHr9aotPWyEzgO3ZkgDbnmodq2B3s+tVMzHBJyTnpUQSTRJA2WdowJOd6uknkugpZYwVGCyoFLbk745nfn4VTp1DNRZyTp5AeFQlkyWXkc1zUzHGDVTOa6GJFXRVluHFe1YGwrmohedR1E1QSZxiSc4ry58QKkNxUSKhR0Z8RXa8w0kYrxqEPV41wV5ulWUer1RNeqEO5rxrlcJqFWeJrhrtcNQh6u5rleqEP/Z" id="98" name="Google Shape;98;p1"/>
          <p:cNvSpPr txBox="1"/>
          <p:nvPr/>
        </p:nvSpPr>
        <p:spPr>
          <a:xfrm>
            <a:off x="307975" y="-677862"/>
            <a:ext cx="26289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data:image/jpg;base64,/9j/4AAQSkZJRgABAQAAAQABAAD/2wBDAAkGBwgHBgkIBwgKCgkLDRYPDQwMDRsUFRAWIB0iIiAdHx8kKDQsJCYxJx8fLT0tMTU3Ojo6Iys/RD84QzQ5Ojf/2wBDAQoKCg0MDRoPDxo3JR8lNzc3Nzc3Nzc3Nzc3Nzc3Nzc3Nzc3Nzc3Nzc3Nzc3Nzc3Nzc3Nzc3Nzc3Nzc3Nzc3Nzf/wAARCAC0AM4DASIAAhEBAxEB/8QAHAABAAIDAQEBAAAAAAAAAAAAAAYHAQQFAgMI/8QASBAAAQMDAwEGAwMGCwYHAAAAAQIDBAAFEQYSITEHEyJBUWEUcYEyYpEVI0JyorEWFyQmM0RSgqHB0SU1NkOzwnODkpOjsuH/xAAUAQEAAAAAAAAAAAAAAAAAAAAA/8QAFBEBAAAAAAAAAAAAAAAAAAAAAP/aAAwDAQACEQMRAD8AvGlKUClKUClKUClKUClKUClKUCvDq0oQVKUkJHJKjgCvRPFQjUFzVc9TR7Jbm489LbK3ZEZx4oQFgpA704OUjJ8ABJOM0HQcvE+7yZDOlX7a4iJtD7z5K0rWRnYnYfTqrnk9OtIidQPrbm3K4MW1aneLaEocRsBxgr6qKhzkYxkccGtS2aS+MVKl3psxJD7hSqNbny0ztTkIV4MFSiOcq6egxW3B0VbjbAxfGkXWUpOHpUkFS1gHw4JJKcDA4oJDFkx5LZVGeadSlRQS2oKAI6jjzFfeteJDjw0FEVhphCjuKWkBIJ9cD5CtgdKBSlKBSlKBSlKBSlKBSlKBSlKBSlKBSlKBSlKBSlYoOJqyfJh2d4W4bprw7tjgnBPUgAZJABOBycV505bIyIcCU5a0Q5jMYshJO5SEkgqG7z3EBWevPPOaq3WMbUl4ev16F0UizwJZZaaRIUgN92oJKtoHi6n9IH34FW9p+LKh2qPHnyTKfbThT5/T5yPngYGTycZNB0qUpQKUpQKUpQKUpQKUpQKUpQKUpQKUpQKUpQKUpQKUpQKhPaNrROmUQ4LCgidPWEtvOYS2ygKAUoqVwDzxnjzPTBm1Qq7tF/tTsqVhKmk2qSopUMg+NA/zFBHLLaJi+ybUEWQ+w9KlfESAtqQHc7vEMq6ZOPr14zU80pePyrACXwy3OYCUyWGng4GzjjxD1HOOozg1wXbNbV68agpgRfg0W9Usxw3hAeL2N4QMJKjk5JBPhFdTSpSm8ajjtx22W481ttAQjbx3DZ/z/wAaCTUrANZoFKUoFKUoFKUoFKUoFKUoFKUoFKUoFfKQ+1GZcefcQ202krWtZwEpHJJPkK9qUlIJUQAOpNUpq3Ud31/qhvTekHy3b2T3j0nGEr2n+kJxygHgD9I8+hoPrqTtNvj127nT8cNMNPBhTTjW5xe4+FZJ/o85ACTyTnOOKk+lZGpNS2pFyY1CqKlwqAZdt7SyjBI6g89PmP3xjUOgbjH0teW4PeNuQZIkRlJVlUxICVLUrnk5AIzyCj3Oeh2NXgLlyoq1YauLYnx0/ohz7L6B8lYOPQg+dBLjp/UTyQH9YSU+8aCy2fxINZVpa6FI/nje8jzCWP3d3UoBB6Vmgih0rdVEb9ZXvGMYShhP7m65r3Zy69eo9we1RfF90ytpR78JcVkg4C0gbU8DjHUCp7Sghv8AF3anJfxUqfe5D3d93vduTmduc7cjBxnyr032b6XQ4tz4F9anDlZVLdOT6/a5qYUoIsez7TYH5qC6yr+0zLdSf/tW5B0pa4DzT0dEoutq3JU7NeXg/IrI/wAK7tKCHx7g9p3VItFxkOvQLopTtufeVuLTvVbBUfLnKc+48hUvBHrUf1vYBqKxuxWyES21JeiOH9B1PKfoeUn2JrGir7+W7Olb2UTWD3UltXCkuDg5HzBHzBoJFSlKBSlKBSlKBSlKBSlKBWCcUPFQvtG1kNOQRHhFtVykIJQFHwsIHV1fsOg9T8jQcLtY1cvB0xZi4qTIUGpTjQyU56Mo9VqBGfQH3qSdnWkG9K2gh1KDcJOFSVp6JwMBtP3Ujj3OTXI7PdMB2SdS3CKGFOA/ARVcqZQeS6onkuL+0SeefwsQDFBgpyMcVRkUK0lq68wUA7LZJTd4aRnJjLG19A9fzagfm1V61XHafbHYdytOrIsfvk24lu4IABK4hBC8+oAUrj3oLEaWlxCVoIUlQBCh5j1r3UV7P5WLZItDjm960PmJuJyVtDllf1bKfwNSqgUpSgUpSgUpSgwRk81AL9/NPWUa9NpV+T7qsMSwOiHscKx94D8UfeqwK5epLQ1fLLLtrp2h5GEueaFjlKh8lAH6UHRbcS4lKkkFKuQQcgj1r3Vbdk9xlxkyLHc2lNKbee+GCjwkoUA62P1SpKh7K9qsmgUpSgUpSgUpSgUpXlZwnPX5UHN1DeY9jtq5kgFZBCGmk/adcP2UD3Pr0AyTwDVW6LsT2tNQSb3eD38Fp7ctRSQiW+nolIP/ACW+gB6nr1NfPUbsztK1i1a7a8pqzxN359tX2kg7XHR65I2J9cKPTNW7ZrZGtFsj2+E33cdhAShJOcUG2BhNRDUGr59su86HCtCZzFvhJmS3Pig0tKCVcJSRhWAgnqKlzq0tIUtaglCQVKJ6ACqLveoXHLlraZDuFqEO4QyxHU+94pCUtlJDRB5VycA+eKC0LPqp+c9Ebm2O4QUzAFMPr2OMqBGR40KOCR0yB6VIZUdqVGcYeQFtOpKFoPRSSMEfhVdRbjMlzNL2e52KRb3GJba0ub0qYcS0w6coUk88gcHy5qyh0oKh0bLXp3X4sM1094thUHcrq6GvHGc9yWiUfNAFW8OaqTt0tEiP+S9V20YlW91CXSlPO3dlB+iuP71WjaZrVytkWcwctSWkuo5zgKGcUG3SlKBSlKBSlKBSlKCvtatKsN3jXyOghpx5K3QkZw8kYz/5jW5s+pS3U8jvIkNIeZUFNuJCkKHmD0Nal9tjN4tMq3yCUtvoKdw6oPUKHuCAfpXB7NZcg2NVouAKbhZ3TDfST1A5QofdKCMfKgl1KUoFKUoFKUoB6VD+0mVc41hWIMF6Sy6lTcgMOBKwCMJA88EnnHPyHNTCsHpQVr2Z2Jdgmwy+++ZNwtQefZKvAkoUkJAT5YSrb9KsoVwJySjWloXu8KoclB98Fs13xQYUM1Ebr2d2OdLelxg/AekZ78RSnu3s55W2oFBPviphSggmluztNgvjdxVdX5TbKFpYjFoNttFYAUoJHAJA8gOtToCs0oNK8W9m7WyTAk57mQ2ptWOoyMZHuOv0qvuyHUQQ1I0ldHcXa2vvJSkjhxsK8j7Enj0qzTX597TC5pHtO/LVuawpTbUxWFeZUUK49FYIPzoP0EOBWagznaNEdhty7bbZkiMpOfiHVNxmQeMje6obsZx4QajVx7ZX4pAY093iTx3pmeDPsQ3z9M0FvVjIqiV9r15mPNtR222m1Ky4uPCJKE/dW4vBPzQK8/wpmXeWYjMWfd5JypcddwdWdv8A4TLbaAPmaC8Xp0RgEvSmGwOpW4Bj8a03dRWRpG92729KR5mSj/WqtTpm7zVtqiaRMFvHO+ZHaBPry0pf+NSW09m9vcYQ9ebewiXkgpZkuOjb+sduD16Cg7b+vNMskhN1RII52xW1vn9gGuK92sWILUmPCvMkJ6qahED9ojH1rfd7PdJoZWuZbkraQCpRdcVhIA58+ldC3o0xChx1Q1W1qPsSWT3icBOOMZPpQcBztBuEiA/OtOk7kuMy0pxb81xuOkBIJJ6kngeVbGjo12ud0b1VM+AiszIKUdxF3LLySQpKlqV5pyQMD9I5r7a2usK4dnl/kWqYzJbTEdQVsrCgCOCPbzrv6ZaDGnrY0ABsiNJ4/UTQdKs0pQKUpQKUpQKUpQcG6nGq7EfIokp/ZQf8q7wqP3r/AIm097rkD/4qkFApSlApSlAquNX2SHeO0yysTm0rbVBW5hQyCWl5AI8wd5yP/wAqx6g+oVFPajpYDouHNSfcbUmgj8vTeiBd5sC3W2fKlMOAvxILSVdyQB9la+UA7hkJUK17xaYkNyIxa+zhLr8hLhQZkjKjswTnCjg88ZIz0rsWO9W2z6z1gmY+ouuTGS2hplbi15aGQEoBPBGK+171FKcvdklwdPXhSUPusJL7aIwdLjRwBvUD1QDyB09cZDj/AJcRHtgSOzuUi4AOAIkISGQpCSokKUckYBOMZOKsTTamJVnhTmY8dkyY6HSGE+HxJB4OASOf3VFNVytVyLDIkmz2yE3HQXlF6cp1eADnhCAOhPn511dCT2InZ3Y5U59thlu3tBbjqwhKQEgdT8qCVgY9KhPa+lbuj3GEPFkuvJwsLKcbQV9ffbit93X1gbbU8H5LsVH25TMJ5xlHuXAjbj61z+07+W6bt7kZLbyHZ8faFqwhaVnA3HHA8QoMWLRunrnp+HMlW2M+9KiocLoLhB3pzkBaiR1r49mdksc7Q9pfes9vW+WdjylRkFSlpUUnPHXitfQ7mr/4ORYUYWNtEFTkIqeU6taS0stnIGB+jxz0xWt2d2GbIsj7D+opbLMadIbXGgJSyAoOHOVEFXvgHoRQeI8RhrsXvamGENqcamFZQgDftdWATjrwBj2qx7N/umFlJT/J2+D5eEVBLDAbT2OS2UlRD8KYsqUoqJKt5zn8KnVmVvtMJeSd0ds59fCKDdpSlApSlApSlApSlBHdQq26h00QOTKdT9O5X/pUhFR7UBzqPTTfkZLyvwZV/rUhTQZpSlApSlAqEaqG3tJ0WsDJUieg/wDtpqb1B9XnHaHoj3XN/wCkmg96VjMsdoOsQ31cEN1WeuVNqz9M4rqayShFuiyleExrlEcCvQd8hCv2VqrUmWe8R9TzbnY1wGxNisNuqlJWratsr5ATjPhUkdR0pM0tcbxGcjX7UMh2O4MKYgsIjoPnyTvX+0KDs6gQHbFPaU+2xvjrSHXThCSRgEn0zVPOzL1YXbdDvFmgqatNoacjfHyglhsgJDjpSAe8cCjtAHIB4yTmrSZ0dZ0vtPyG5Ut1pYWFS5jzw3DoSlStpI69OKrDtLs4v3apHgzHH3GU2sPJYZ2pKglSiUAkgDdg+I9Dj0oMP6v1JcY4M++QoSJLClCGlpgNEZwUKWXN6CQRjIB5OBxUytcJu+dlkJqM6+EOIQ7GyO9WyEuBSUcY3bcbc8ZxVbdm94YsV01TbmIIWhfeFpp6a2goQgqGOThSgCOQfL05q4Oy8hXZ9YTtIxESOaDhaev1wavN/hW3Tc9a3JSJgRJW3HDYcbSCVZUTytCyMA9TW1adMalYVPW3eIlobmy1ylsQ4/xBClAAjvHMDqM8I6mp0G0BZWEJCiMFWOSK9UEbnWqPZtCzrdDCgwxAfSkqOSfAokn5kk11LCc2W3nGMxW+P7grl9ostcLQ96faAKxDWlOfvDb/AN1dayLDlogrA2gxmyB6ZSKDepSlApSlApSlApSlBw77bZEm42m4RkJcVAW6stKXtK9zZTgHH7+K0H9bQ7YpKNQQ59rWpW3vHmCtnPr3qMpx88e4FSuvC0BQIIyCMEeRoPhb7hCuLCX7fLjyWiMhbDgWn8RWzketRm46DsEx5UliIq3zD/Wbc4Y6/wBng/UGuYuza2sRK7NfGb1HHPwt2Rtc+SXU+fzAFBOqVC7brsi5RrXqGxzrNMfWUIU6UrYUQPJ0YB/CpipxCEFa1BKQMkqOAKD3UL1Q3u7QtFq/sqnf9FP+lTMKBHFRi+Mh7Wumld5gsImObfX82lP/AHUEnHSs1gEeZ5pketBk8CqR7W4+e0qyrSWR30Et4eS0UqwVkD86lSB16kcZ8quiVLjxGS7KfbZaHBW4sJT+Jqku1mfDk9odrbBbk/DQVK2tu9FlSsDjqcDO3jOR60ECbhJZu8+GmZbG0toXJDy1NPAqShR2JKAACTxgdDjiv0R2YE/xf2Hcnafg0cYxVSW+4ahnXW63iRaJzbEu3qhhLNtCe9T5E5WkJPvlXHlUn0HfdW3DTMG2WG0xY6YTKWHJ9xeJSVAZ8KEjJ4IxQW0taUJKlqCUjkknAFRqZrS2o3i3IfuZQcLXESO6QfvPKIbH/qzXGl6Fvt9Uheo9VLcQP6rDiIQ19QrO76iurD0BZG+7NwTJuim/sC4Pl1CP1UcIH0FBBteatmam0tcbVbYSFOqUkLER4yxsChnKm0FCT06q8vOrbtzCYkGPGR9lppKB9Bj/ACr6NMtsNpaYbS22kYShACUgewFe/s8k0HqlY3DGc8UyKDNKxkVmgUpSgUpSgUpSgUNKUGvMhRp0dcaZHafYcGFtuoCkq+h4qLXDRJEF2HaLo/HhuoKFQJQMmMoHyAUd6B+qoY8qmNKCtImjNWWi3f7D1GmM+gkJgulUiKUjoE94CpB68ZPzr3Yka2kX633TUFshnuGpEZQjr7soJIwohRIIJTwU+o4qx8VgJxnmgi8uTrV9ZRBt9mhIKc97KkreIPptSkfvrnt6d1xKWVztZtxkHo3At6MfQq5qc4rNBBj2X2aXJ+Kv0y6Xl7HWbLVtHySjbge3StbUekm7ZcbTdtOW9xpuCpwOxraywhzxpx3g3JwojoQc9eKsKsAY6UFdXbVF3mPNMWlN1gt7AlxyZp511aV5+0FAhA49iK+mg39P6cQLYNQxZ1yuEgqWGlAjeo8JCUZCBz0J6k1NrtHdk22UxHKQ84ytKFKHAURgZqJizXBdsi2eDZWLbHjPR3g/8UCnKFpUrCUjOTg8nGc80E2zjis7gehqJ6slPmfHhu3VyyQdocM5ISO9czw0FKyB0yQeucDzr76NWsqurSLi/cIrMsJYfedDijltJUNwHkon5ZoOpc77bLS5HbuMxqOuQvY0lZ5UcgfQZI5PHNausLlIt1jfVCbcVLdSttgtjJSvu1KCseeNv7q48/4ZV9u8a62uXJjzmW46CiKpzcjad6cpztRkg5OOc+ma37fa5dw0rBiXd2RHnMhKg8hY7xC0HwKJGQSQBuHIOSKD4W9iba9QQ4bN1lzYcph1xbU1QcW1t2YUleArBKwCFZrav0u5v3Fm1WN5iNI7r4h+Q83vShAOEpx6qIIz5BKvOty1WZMOU7NkyXZc51Oxb7nGE5yEpSOEj5dfOte56ddk3RdygXidAkuNoaWG9i21pSSRlKgefEeR60GbDcbi9cLhBvDUVuQwUuN/DKUpJaVnGSQOcpP4it66XeBaG2nLnKajNuuBtK3VYSVHOOfLoeTxWvaLO9BmSZku4uzZD6Uo3LbSgISnJAASPvGuLcbvbUa1+Eu8luKhiHtYRJJQiQp0jeQT4VYCEp658SuKCXNuodQlbagpKhkFJyCK91GdPtot99nWuAd1vQ0h7YFZTFcWSe7T6BQ8QHl8iKk1ApSlApSlApSlApSlApSlApSlApSlAxWNopSg8OsNPIKHm0OJPVK0gg/Q0aYaZTtabQhPXCUgD/ClKD3tHPvTApSgzSlKBXwlQ40xotS2Gn2j1Q6gKB+hpSg17PZ4FliiLbIyWGQoq2pJPJ9zz6D2AA8q36UoP//Z" id="99" name="Google Shape;99;p1"/>
          <p:cNvSpPr txBox="1"/>
          <p:nvPr/>
        </p:nvSpPr>
        <p:spPr>
          <a:xfrm>
            <a:off x="155575" y="-960437"/>
            <a:ext cx="2295525" cy="2000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data:image/jpg;base64,/9j/4AAQSkZJRgABAQAAAQABAAD/2wBDAAkGBwgHBgkIBwgKCgkLDRYPDQwMDRsUFRAWIB0iIiAdHx8kKDQsJCYxJx8fLT0tMTU3Ojo6Iys/RD84QzQ5Ojf/2wBDAQoKCg0MDRoPDxo3JR8lNzc3Nzc3Nzc3Nzc3Nzc3Nzc3Nzc3Nzc3Nzc3Nzc3Nzc3Nzc3Nzc3Nzc3Nzc3Nzc3Nzf/wAARCAC0AM4DASIAAhEBAxEB/8QAHAABAAIDAQEBAAAAAAAAAAAAAAYHAQQFAgMI/8QASBAAAQMDAwEGAwMGCwYHAAAAAQIDBAAFEQYSITEHEyJBUWEUcYEyYpEVI0JyorEWFyQmM0RSgqHB0SU1NkOzwnODkpOjsuH/xAAUAQEAAAAAAAAAAAAAAAAAAAAA/8QAFBEBAAAAAAAAAAAAAAAAAAAAAP/aAAwDAQACEQMRAD8AvGlKUClKUClKUClKUClKUClKUCvDq0oQVKUkJHJKjgCvRPFQjUFzVc9TR7Jbm489LbK3ZEZx4oQFgpA704OUjJ8ABJOM0HQcvE+7yZDOlX7a4iJtD7z5K0rWRnYnYfTqrnk9OtIidQPrbm3K4MW1aneLaEocRsBxgr6qKhzkYxkccGtS2aS+MVKl3psxJD7hSqNbny0ztTkIV4MFSiOcq6egxW3B0VbjbAxfGkXWUpOHpUkFS1gHw4JJKcDA4oJDFkx5LZVGeadSlRQS2oKAI6jjzFfeteJDjw0FEVhphCjuKWkBIJ9cD5CtgdKBSlKBSlKBSlKBSlKBSlKBSlKBSlKBSlKBSlKBSlYoOJqyfJh2d4W4bprw7tjgnBPUgAZJABOBycV505bIyIcCU5a0Q5jMYshJO5SEkgqG7z3EBWevPPOaq3WMbUl4ev16F0UizwJZZaaRIUgN92oJKtoHi6n9IH34FW9p+LKh2qPHnyTKfbThT5/T5yPngYGTycZNB0qUpQKUpQKUpQKUpQKUpQKUpQKUpQKUpQKUpQKUpQKUpQKhPaNrROmUQ4LCgidPWEtvOYS2ygKAUoqVwDzxnjzPTBm1Qq7tF/tTsqVhKmk2qSopUMg+NA/zFBHLLaJi+ybUEWQ+w9KlfESAtqQHc7vEMq6ZOPr14zU80pePyrACXwy3OYCUyWGng4GzjjxD1HOOozg1wXbNbV68agpgRfg0W9Usxw3hAeL2N4QMJKjk5JBPhFdTSpSm8ajjtx22W481ttAQjbx3DZ/z/wAaCTUrANZoFKUoFKUoFKUoFKUoFKUoFKUoFKUoFfKQ+1GZcefcQ202krWtZwEpHJJPkK9qUlIJUQAOpNUpq3Ud31/qhvTekHy3b2T3j0nGEr2n+kJxygHgD9I8+hoPrqTtNvj127nT8cNMNPBhTTjW5xe4+FZJ/o85ACTyTnOOKk+lZGpNS2pFyY1CqKlwqAZdt7SyjBI6g89PmP3xjUOgbjH0teW4PeNuQZIkRlJVlUxICVLUrnk5AIzyCj3Oeh2NXgLlyoq1YauLYnx0/ohz7L6B8lYOPQg+dBLjp/UTyQH9YSU+8aCy2fxINZVpa6FI/nje8jzCWP3d3UoBB6Vmgih0rdVEb9ZXvGMYShhP7m65r3Zy69eo9we1RfF90ytpR78JcVkg4C0gbU8DjHUCp7Sghv8AF3anJfxUqfe5D3d93vduTmduc7cjBxnyr032b6XQ4tz4F9anDlZVLdOT6/a5qYUoIsez7TYH5qC6yr+0zLdSf/tW5B0pa4DzT0dEoutq3JU7NeXg/IrI/wAK7tKCHx7g9p3VItFxkOvQLopTtufeVuLTvVbBUfLnKc+48hUvBHrUf1vYBqKxuxWyES21JeiOH9B1PKfoeUn2JrGir7+W7Olb2UTWD3UltXCkuDg5HzBHzBoJFSlKBSlKBSlKBSlKBSlKBWCcUPFQvtG1kNOQRHhFtVykIJQFHwsIHV1fsOg9T8jQcLtY1cvB0xZi4qTIUGpTjQyU56Mo9VqBGfQH3qSdnWkG9K2gh1KDcJOFSVp6JwMBtP3Ujj3OTXI7PdMB2SdS3CKGFOA/ARVcqZQeS6onkuL+0SeefwsQDFBgpyMcVRkUK0lq68wUA7LZJTd4aRnJjLG19A9fzagfm1V61XHafbHYdytOrIsfvk24lu4IABK4hBC8+oAUrj3oLEaWlxCVoIUlQBCh5j1r3UV7P5WLZItDjm960PmJuJyVtDllf1bKfwNSqgUpSgUpSgUpSgwRk81AL9/NPWUa9NpV+T7qsMSwOiHscKx94D8UfeqwK5epLQ1fLLLtrp2h5GEueaFjlKh8lAH6UHRbcS4lKkkFKuQQcgj1r3Vbdk9xlxkyLHc2lNKbee+GCjwkoUA62P1SpKh7K9qsmgUpSgUpSgUpSgUpXlZwnPX5UHN1DeY9jtq5kgFZBCGmk/adcP2UD3Pr0AyTwDVW6LsT2tNQSb3eD38Fp7ctRSQiW+nolIP/ACW+gB6nr1NfPUbsztK1i1a7a8pqzxN359tX2kg7XHR65I2J9cKPTNW7ZrZGtFsj2+E33cdhAShJOcUG2BhNRDUGr59su86HCtCZzFvhJmS3Pig0tKCVcJSRhWAgnqKlzq0tIUtaglCQVKJ6ACqLveoXHLlraZDuFqEO4QyxHU+94pCUtlJDRB5VycA+eKC0LPqp+c9Ebm2O4QUzAFMPr2OMqBGR40KOCR0yB6VIZUdqVGcYeQFtOpKFoPRSSMEfhVdRbjMlzNL2e52KRb3GJba0ub0qYcS0w6coUk88gcHy5qyh0oKh0bLXp3X4sM1094thUHcrq6GvHGc9yWiUfNAFW8OaqTt0tEiP+S9V20YlW91CXSlPO3dlB+iuP71WjaZrVytkWcwctSWkuo5zgKGcUG3SlKBSlKBSlKBSlKCvtatKsN3jXyOghpx5K3QkZw8kYz/5jW5s+pS3U8jvIkNIeZUFNuJCkKHmD0Nal9tjN4tMq3yCUtvoKdw6oPUKHuCAfpXB7NZcg2NVouAKbhZ3TDfST1A5QofdKCMfKgl1KUoFKUoFKUoB6VD+0mVc41hWIMF6Sy6lTcgMOBKwCMJA88EnnHPyHNTCsHpQVr2Z2Jdgmwy+++ZNwtQefZKvAkoUkJAT5YSrb9KsoVwJySjWloXu8KoclB98Fs13xQYUM1Ebr2d2OdLelxg/AekZ78RSnu3s55W2oFBPviphSggmluztNgvjdxVdX5TbKFpYjFoNttFYAUoJHAJA8gOtToCs0oNK8W9m7WyTAk57mQ2ptWOoyMZHuOv0qvuyHUQQ1I0ldHcXa2vvJSkjhxsK8j7Enj0qzTX597TC5pHtO/LVuawpTbUxWFeZUUK49FYIPzoP0EOBWagznaNEdhty7bbZkiMpOfiHVNxmQeMje6obsZx4QajVx7ZX4pAY093iTx3pmeDPsQ3z9M0FvVjIqiV9r15mPNtR222m1Ky4uPCJKE/dW4vBPzQK8/wpmXeWYjMWfd5JypcddwdWdv8A4TLbaAPmaC8Xp0RgEvSmGwOpW4Bj8a03dRWRpG92729KR5mSj/WqtTpm7zVtqiaRMFvHO+ZHaBPry0pf+NSW09m9vcYQ9ebewiXkgpZkuOjb+sduD16Cg7b+vNMskhN1RII52xW1vn9gGuK92sWILUmPCvMkJ6qahED9ojH1rfd7PdJoZWuZbkraQCpRdcVhIA58+ldC3o0xChx1Q1W1qPsSWT3icBOOMZPpQcBztBuEiA/OtOk7kuMy0pxb81xuOkBIJJ6kngeVbGjo12ud0b1VM+AiszIKUdxF3LLySQpKlqV5pyQMD9I5r7a2usK4dnl/kWqYzJbTEdQVsrCgCOCPbzrv6ZaDGnrY0ABsiNJ4/UTQdKs0pQKUpQKUpQKUpQcG6nGq7EfIokp/ZQf8q7wqP3r/AIm097rkD/4qkFApSlApSlAquNX2SHeO0yysTm0rbVBW5hQyCWl5AI8wd5yP/wAqx6g+oVFPajpYDouHNSfcbUmgj8vTeiBd5sC3W2fKlMOAvxILSVdyQB9la+UA7hkJUK17xaYkNyIxa+zhLr8hLhQZkjKjswTnCjg88ZIz0rsWO9W2z6z1gmY+ouuTGS2hplbi15aGQEoBPBGK+171FKcvdklwdPXhSUPusJL7aIwdLjRwBvUD1QDyB09cZDj/AJcRHtgSOzuUi4AOAIkISGQpCSokKUckYBOMZOKsTTamJVnhTmY8dkyY6HSGE+HxJB4OASOf3VFNVytVyLDIkmz2yE3HQXlF6cp1eADnhCAOhPn511dCT2InZ3Y5U59thlu3tBbjqwhKQEgdT8qCVgY9KhPa+lbuj3GEPFkuvJwsLKcbQV9ffbit93X1gbbU8H5LsVH25TMJ5xlHuXAjbj61z+07+W6bt7kZLbyHZ8faFqwhaVnA3HHA8QoMWLRunrnp+HMlW2M+9KiocLoLhB3pzkBaiR1r49mdksc7Q9pfes9vW+WdjylRkFSlpUUnPHXitfQ7mr/4ORYUYWNtEFTkIqeU6taS0stnIGB+jxz0xWt2d2GbIsj7D+opbLMadIbXGgJSyAoOHOVEFXvgHoRQeI8RhrsXvamGENqcamFZQgDftdWATjrwBj2qx7N/umFlJT/J2+D5eEVBLDAbT2OS2UlRD8KYsqUoqJKt5zn8KnVmVvtMJeSd0ds59fCKDdpSlApSlApSlApSlBHdQq26h00QOTKdT9O5X/pUhFR7UBzqPTTfkZLyvwZV/rUhTQZpSlApSlAqEaqG3tJ0WsDJUieg/wDtpqb1B9XnHaHoj3XN/wCkmg96VjMsdoOsQ31cEN1WeuVNqz9M4rqayShFuiyleExrlEcCvQd8hCv2VqrUmWe8R9TzbnY1wGxNisNuqlJWratsr5ATjPhUkdR0pM0tcbxGcjX7UMh2O4MKYgsIjoPnyTvX+0KDs6gQHbFPaU+2xvjrSHXThCSRgEn0zVPOzL1YXbdDvFmgqatNoacjfHyglhsgJDjpSAe8cCjtAHIB4yTmrSZ0dZ0vtPyG5Ut1pYWFS5jzw3DoSlStpI69OKrDtLs4v3apHgzHH3GU2sPJYZ2pKglSiUAkgDdg+I9Dj0oMP6v1JcY4M++QoSJLClCGlpgNEZwUKWXN6CQRjIB5OBxUytcJu+dlkJqM6+EOIQ7GyO9WyEuBSUcY3bcbc8ZxVbdm94YsV01TbmIIWhfeFpp6a2goQgqGOThSgCOQfL05q4Oy8hXZ9YTtIxESOaDhaev1wavN/hW3Tc9a3JSJgRJW3HDYcbSCVZUTytCyMA9TW1adMalYVPW3eIlobmy1ylsQ4/xBClAAjvHMDqM8I6mp0G0BZWEJCiMFWOSK9UEbnWqPZtCzrdDCgwxAfSkqOSfAokn5kk11LCc2W3nGMxW+P7grl9ostcLQ96faAKxDWlOfvDb/AN1dayLDlogrA2gxmyB6ZSKDepSlApSlApSlApSlBw77bZEm42m4RkJcVAW6stKXtK9zZTgHH7+K0H9bQ7YpKNQQ59rWpW3vHmCtnPr3qMpx88e4FSuvC0BQIIyCMEeRoPhb7hCuLCX7fLjyWiMhbDgWn8RWzketRm46DsEx5UliIq3zD/Wbc4Y6/wBng/UGuYuza2sRK7NfGb1HHPwt2Rtc+SXU+fzAFBOqVC7brsi5RrXqGxzrNMfWUIU6UrYUQPJ0YB/CpipxCEFa1BKQMkqOAKD3UL1Q3u7QtFq/sqnf9FP+lTMKBHFRi+Mh7Wumld5gsImObfX82lP/AHUEnHSs1gEeZ5pketBk8CqR7W4+e0qyrSWR30Et4eS0UqwVkD86lSB16kcZ8quiVLjxGS7KfbZaHBW4sJT+Jqku1mfDk9odrbBbk/DQVK2tu9FlSsDjqcDO3jOR60ECbhJZu8+GmZbG0toXJDy1NPAqShR2JKAACTxgdDjiv0R2YE/xf2Hcnafg0cYxVSW+4ahnXW63iRaJzbEu3qhhLNtCe9T5E5WkJPvlXHlUn0HfdW3DTMG2WG0xY6YTKWHJ9xeJSVAZ8KEjJ4IxQW0taUJKlqCUjkknAFRqZrS2o3i3IfuZQcLXESO6QfvPKIbH/qzXGl6Fvt9Uheo9VLcQP6rDiIQ19QrO76iurD0BZG+7NwTJuim/sC4Pl1CP1UcIH0FBBteatmam0tcbVbYSFOqUkLER4yxsChnKm0FCT06q8vOrbtzCYkGPGR9lppKB9Bj/ACr6NMtsNpaYbS22kYShACUgewFe/s8k0HqlY3DGc8UyKDNKxkVmgUpSgUpSgUpSgUNKUGvMhRp0dcaZHafYcGFtuoCkq+h4qLXDRJEF2HaLo/HhuoKFQJQMmMoHyAUd6B+qoY8qmNKCtImjNWWi3f7D1GmM+gkJgulUiKUjoE94CpB68ZPzr3Yka2kX633TUFshnuGpEZQjr7soJIwohRIIJTwU+o4qx8VgJxnmgi8uTrV9ZRBt9mhIKc97KkreIPptSkfvrnt6d1xKWVztZtxkHo3At6MfQq5qc4rNBBj2X2aXJ+Kv0y6Xl7HWbLVtHySjbge3StbUekm7ZcbTdtOW9xpuCpwOxraywhzxpx3g3JwojoQc9eKsKsAY6UFdXbVF3mPNMWlN1gt7AlxyZp511aV5+0FAhA49iK+mg39P6cQLYNQxZ1yuEgqWGlAjeo8JCUZCBz0J6k1NrtHdk22UxHKQ84ytKFKHAURgZqJizXBdsi2eDZWLbHjPR3g/8UCnKFpUrCUjOTg8nGc80E2zjis7gehqJ6slPmfHhu3VyyQdocM5ISO9czw0FKyB0yQeucDzr76NWsqurSLi/cIrMsJYfedDijltJUNwHkon5ZoOpc77bLS5HbuMxqOuQvY0lZ5UcgfQZI5PHNausLlIt1jfVCbcVLdSttgtjJSvu1KCseeNv7q48/4ZV9u8a62uXJjzmW46CiKpzcjad6cpztRkg5OOc+ma37fa5dw0rBiXd2RHnMhKg8hY7xC0HwKJGQSQBuHIOSKD4W9iba9QQ4bN1lzYcph1xbU1QcW1t2YUleArBKwCFZrav0u5v3Fm1WN5iNI7r4h+Q83vShAOEpx6qIIz5BKvOty1WZMOU7NkyXZc51Oxb7nGE5yEpSOEj5dfOte56ddk3RdygXidAkuNoaWG9i21pSSRlKgefEeR60GbDcbi9cLhBvDUVuQwUuN/DKUpJaVnGSQOcpP4it66XeBaG2nLnKajNuuBtK3VYSVHOOfLoeTxWvaLO9BmSZku4uzZD6Uo3LbSgISnJAASPvGuLcbvbUa1+Eu8luKhiHtYRJJQiQp0jeQT4VYCEp658SuKCXNuodQlbagpKhkFJyCK91GdPtot99nWuAd1vQ0h7YFZTFcWSe7T6BQ8QHl8iKk1ApSlApSlApSlApSlApSlApSlApSlAxWNopSg8OsNPIKHm0OJPVK0gg/Q0aYaZTtabQhPXCUgD/ClKD3tHPvTApSgzSlKBXwlQ40xotS2Gn2j1Q6gKB+hpSg17PZ4FliiLbIyWGQoq2pJPJ9zz6D2AA8q36UoP//Z" id="100" name="Google Shape;100;p1"/>
          <p:cNvSpPr txBox="1"/>
          <p:nvPr/>
        </p:nvSpPr>
        <p:spPr>
          <a:xfrm>
            <a:off x="307975" y="-808037"/>
            <a:ext cx="2295525" cy="2000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data:image/jpg;base64,/9j/4AAQSkZJRgABAQAAAQABAAD/2wBDAAkGBwgHBgkIBwgKCgkLDRYPDQwMDRsUFRAWIB0iIiAdHx8kKDQsJCYxJx8fLT0tMTU3Ojo6Iys/RD84QzQ5Ojf/2wBDAQoKCg0MDRoPDxo3JR8lNzc3Nzc3Nzc3Nzc3Nzc3Nzc3Nzc3Nzc3Nzc3Nzc3Nzc3Nzc3Nzc3Nzc3Nzc3Nzc3Nzf/wAARCAC0AM4DASIAAhEBAxEB/8QAHAABAAIDAQEBAAAAAAAAAAAAAAYHAQQFAgMI/8QASBAAAQMDAwEGAwMGCwYHAAAAAQIDBAAFEQYSITEHEyJBUWEUcYEyYpEVI0JyorEWFyQmM0RSgqHB0SU1NkOzwnODkpOjsuH/xAAUAQEAAAAAAAAAAAAAAAAAAAAA/8QAFBEBAAAAAAAAAAAAAAAAAAAAAP/aAAwDAQACEQMRAD8AvGlKUClKUClKUClKUClKUClKUCvDq0oQVKUkJHJKjgCvRPFQjUFzVc9TR7Jbm489LbK3ZEZx4oQFgpA704OUjJ8ABJOM0HQcvE+7yZDOlX7a4iJtD7z5K0rWRnYnYfTqrnk9OtIidQPrbm3K4MW1aneLaEocRsBxgr6qKhzkYxkccGtS2aS+MVKl3psxJD7hSqNbny0ztTkIV4MFSiOcq6egxW3B0VbjbAxfGkXWUpOHpUkFS1gHw4JJKcDA4oJDFkx5LZVGeadSlRQS2oKAI6jjzFfeteJDjw0FEVhphCjuKWkBIJ9cD5CtgdKBSlKBSlKBSlKBSlKBSlKBSlKBSlKBSlKBSlKBSlYoOJqyfJh2d4W4bprw7tjgnBPUgAZJABOBycV505bIyIcCU5a0Q5jMYshJO5SEkgqG7z3EBWevPPOaq3WMbUl4ev16F0UizwJZZaaRIUgN92oJKtoHi6n9IH34FW9p+LKh2qPHnyTKfbThT5/T5yPngYGTycZNB0qUpQKUpQKUpQKUpQKUpQKUpQKUpQKUpQKUpQKUpQKUpQKhPaNrROmUQ4LCgidPWEtvOYS2ygKAUoqVwDzxnjzPTBm1Qq7tF/tTsqVhKmk2qSopUMg+NA/zFBHLLaJi+ybUEWQ+w9KlfESAtqQHc7vEMq6ZOPr14zU80pePyrACXwy3OYCUyWGng4GzjjxD1HOOozg1wXbNbV68agpgRfg0W9Usxw3hAeL2N4QMJKjk5JBPhFdTSpSm8ajjtx22W481ttAQjbx3DZ/z/wAaCTUrANZoFKUoFKUoFKUoFKUoFKUoFKUoFKUoFfKQ+1GZcefcQ202krWtZwEpHJJPkK9qUlIJUQAOpNUpq3Ud31/qhvTekHy3b2T3j0nGEr2n+kJxygHgD9I8+hoPrqTtNvj127nT8cNMNPBhTTjW5xe4+FZJ/o85ACTyTnOOKk+lZGpNS2pFyY1CqKlwqAZdt7SyjBI6g89PmP3xjUOgbjH0teW4PeNuQZIkRlJVlUxICVLUrnk5AIzyCj3Oeh2NXgLlyoq1YauLYnx0/ohz7L6B8lYOPQg+dBLjp/UTyQH9YSU+8aCy2fxINZVpa6FI/nje8jzCWP3d3UoBB6Vmgih0rdVEb9ZXvGMYShhP7m65r3Zy69eo9we1RfF90ytpR78JcVkg4C0gbU8DjHUCp7Sghv8AF3anJfxUqfe5D3d93vduTmduc7cjBxnyr032b6XQ4tz4F9anDlZVLdOT6/a5qYUoIsez7TYH5qC6yr+0zLdSf/tW5B0pa4DzT0dEoutq3JU7NeXg/IrI/wAK7tKCHx7g9p3VItFxkOvQLopTtufeVuLTvVbBUfLnKc+48hUvBHrUf1vYBqKxuxWyES21JeiOH9B1PKfoeUn2JrGir7+W7Olb2UTWD3UltXCkuDg5HzBHzBoJFSlKBSlKBSlKBSlKBSlKBWCcUPFQvtG1kNOQRHhFtVykIJQFHwsIHV1fsOg9T8jQcLtY1cvB0xZi4qTIUGpTjQyU56Mo9VqBGfQH3qSdnWkG9K2gh1KDcJOFSVp6JwMBtP3Ujj3OTXI7PdMB2SdS3CKGFOA/ARVcqZQeS6onkuL+0SeefwsQDFBgpyMcVRkUK0lq68wUA7LZJTd4aRnJjLG19A9fzagfm1V61XHafbHYdytOrIsfvk24lu4IABK4hBC8+oAUrj3oLEaWlxCVoIUlQBCh5j1r3UV7P5WLZItDjm960PmJuJyVtDllf1bKfwNSqgUpSgUpSgUpSgwRk81AL9/NPWUa9NpV+T7qsMSwOiHscKx94D8UfeqwK5epLQ1fLLLtrp2h5GEueaFjlKh8lAH6UHRbcS4lKkkFKuQQcgj1r3Vbdk9xlxkyLHc2lNKbee+GCjwkoUA62P1SpKh7K9qsmgUpSgUpSgUpSgUpXlZwnPX5UHN1DeY9jtq5kgFZBCGmk/adcP2UD3Pr0AyTwDVW6LsT2tNQSb3eD38Fp7ctRSQiW+nolIP/ACW+gB6nr1NfPUbsztK1i1a7a8pqzxN359tX2kg7XHR65I2J9cKPTNW7ZrZGtFsj2+E33cdhAShJOcUG2BhNRDUGr59su86HCtCZzFvhJmS3Pig0tKCVcJSRhWAgnqKlzq0tIUtaglCQVKJ6ACqLveoXHLlraZDuFqEO4QyxHU+94pCUtlJDRB5VycA+eKC0LPqp+c9Ebm2O4QUzAFMPr2OMqBGR40KOCR0yB6VIZUdqVGcYeQFtOpKFoPRSSMEfhVdRbjMlzNL2e52KRb3GJba0ub0qYcS0w6coUk88gcHy5qyh0oKh0bLXp3X4sM1094thUHcrq6GvHGc9yWiUfNAFW8OaqTt0tEiP+S9V20YlW91CXSlPO3dlB+iuP71WjaZrVytkWcwctSWkuo5zgKGcUG3SlKBSlKBSlKBSlKCvtatKsN3jXyOghpx5K3QkZw8kYz/5jW5s+pS3U8jvIkNIeZUFNuJCkKHmD0Nal9tjN4tMq3yCUtvoKdw6oPUKHuCAfpXB7NZcg2NVouAKbhZ3TDfST1A5QofdKCMfKgl1KUoFKUoFKUoB6VD+0mVc41hWIMF6Sy6lTcgMOBKwCMJA88EnnHPyHNTCsHpQVr2Z2Jdgmwy+++ZNwtQefZKvAkoUkJAT5YSrb9KsoVwJySjWloXu8KoclB98Fs13xQYUM1Ebr2d2OdLelxg/AekZ78RSnu3s55W2oFBPviphSggmluztNgvjdxVdX5TbKFpYjFoNttFYAUoJHAJA8gOtToCs0oNK8W9m7WyTAk57mQ2ptWOoyMZHuOv0qvuyHUQQ1I0ldHcXa2vvJSkjhxsK8j7Enj0qzTX597TC5pHtO/LVuawpTbUxWFeZUUK49FYIPzoP0EOBWagznaNEdhty7bbZkiMpOfiHVNxmQeMje6obsZx4QajVx7ZX4pAY093iTx3pmeDPsQ3z9M0FvVjIqiV9r15mPNtR222m1Ky4uPCJKE/dW4vBPzQK8/wpmXeWYjMWfd5JypcddwdWdv8A4TLbaAPmaC8Xp0RgEvSmGwOpW4Bj8a03dRWRpG92729KR5mSj/WqtTpm7zVtqiaRMFvHO+ZHaBPry0pf+NSW09m9vcYQ9ebewiXkgpZkuOjb+sduD16Cg7b+vNMskhN1RII52xW1vn9gGuK92sWILUmPCvMkJ6qahED9ojH1rfd7PdJoZWuZbkraQCpRdcVhIA58+ldC3o0xChx1Q1W1qPsSWT3icBOOMZPpQcBztBuEiA/OtOk7kuMy0pxb81xuOkBIJJ6kngeVbGjo12ud0b1VM+AiszIKUdxF3LLySQpKlqV5pyQMD9I5r7a2usK4dnl/kWqYzJbTEdQVsrCgCOCPbzrv6ZaDGnrY0ABsiNJ4/UTQdKs0pQKUpQKUpQKUpQcG6nGq7EfIokp/ZQf8q7wqP3r/AIm097rkD/4qkFApSlApSlAquNX2SHeO0yysTm0rbVBW5hQyCWl5AI8wd5yP/wAqx6g+oVFPajpYDouHNSfcbUmgj8vTeiBd5sC3W2fKlMOAvxILSVdyQB9la+UA7hkJUK17xaYkNyIxa+zhLr8hLhQZkjKjswTnCjg88ZIz0rsWO9W2z6z1gmY+ouuTGS2hplbi15aGQEoBPBGK+171FKcvdklwdPXhSUPusJL7aIwdLjRwBvUD1QDyB09cZDj/AJcRHtgSOzuUi4AOAIkISGQpCSokKUckYBOMZOKsTTamJVnhTmY8dkyY6HSGE+HxJB4OASOf3VFNVytVyLDIkmz2yE3HQXlF6cp1eADnhCAOhPn511dCT2InZ3Y5U59thlu3tBbjqwhKQEgdT8qCVgY9KhPa+lbuj3GEPFkuvJwsLKcbQV9ffbit93X1gbbU8H5LsVH25TMJ5xlHuXAjbj61z+07+W6bt7kZLbyHZ8faFqwhaVnA3HHA8QoMWLRunrnp+HMlW2M+9KiocLoLhB3pzkBaiR1r49mdksc7Q9pfes9vW+WdjylRkFSlpUUnPHXitfQ7mr/4ORYUYWNtEFTkIqeU6taS0stnIGB+jxz0xWt2d2GbIsj7D+opbLMadIbXGgJSyAoOHOVEFXvgHoRQeI8RhrsXvamGENqcamFZQgDftdWATjrwBj2qx7N/umFlJT/J2+D5eEVBLDAbT2OS2UlRD8KYsqUoqJKt5zn8KnVmVvtMJeSd0ds59fCKDdpSlApSlApSlApSlBHdQq26h00QOTKdT9O5X/pUhFR7UBzqPTTfkZLyvwZV/rUhTQZpSlApSlAqEaqG3tJ0WsDJUieg/wDtpqb1B9XnHaHoj3XN/wCkmg96VjMsdoOsQ31cEN1WeuVNqz9M4rqayShFuiyleExrlEcCvQd8hCv2VqrUmWe8R9TzbnY1wGxNisNuqlJWratsr5ATjPhUkdR0pM0tcbxGcjX7UMh2O4MKYgsIjoPnyTvX+0KDs6gQHbFPaU+2xvjrSHXThCSRgEn0zVPOzL1YXbdDvFmgqatNoacjfHyglhsgJDjpSAe8cCjtAHIB4yTmrSZ0dZ0vtPyG5Ut1pYWFS5jzw3DoSlStpI69OKrDtLs4v3apHgzHH3GU2sPJYZ2pKglSiUAkgDdg+I9Dj0oMP6v1JcY4M++QoSJLClCGlpgNEZwUKWXN6CQRjIB5OBxUytcJu+dlkJqM6+EOIQ7GyO9WyEuBSUcY3bcbc8ZxVbdm94YsV01TbmIIWhfeFpp6a2goQgqGOThSgCOQfL05q4Oy8hXZ9YTtIxESOaDhaev1wavN/hW3Tc9a3JSJgRJW3HDYcbSCVZUTytCyMA9TW1adMalYVPW3eIlobmy1ylsQ4/xBClAAjvHMDqM8I6mp0G0BZWEJCiMFWOSK9UEbnWqPZtCzrdDCgwxAfSkqOSfAokn5kk11LCc2W3nGMxW+P7grl9ostcLQ96faAKxDWlOfvDb/AN1dayLDlogrA2gxmyB6ZSKDepSlApSlApSlApSlBw77bZEm42m4RkJcVAW6stKXtK9zZTgHH7+K0H9bQ7YpKNQQ59rWpW3vHmCtnPr3qMpx88e4FSuvC0BQIIyCMEeRoPhb7hCuLCX7fLjyWiMhbDgWn8RWzketRm46DsEx5UliIq3zD/Wbc4Y6/wBng/UGuYuza2sRK7NfGb1HHPwt2Rtc+SXU+fzAFBOqVC7brsi5RrXqGxzrNMfWUIU6UrYUQPJ0YB/CpipxCEFa1BKQMkqOAKD3UL1Q3u7QtFq/sqnf9FP+lTMKBHFRi+Mh7Wumld5gsImObfX82lP/AHUEnHSs1gEeZ5pketBk8CqR7W4+e0qyrSWR30Et4eS0UqwVkD86lSB16kcZ8quiVLjxGS7KfbZaHBW4sJT+Jqku1mfDk9odrbBbk/DQVK2tu9FlSsDjqcDO3jOR60ECbhJZu8+GmZbG0toXJDy1NPAqShR2JKAACTxgdDjiv0R2YE/xf2Hcnafg0cYxVSW+4ahnXW63iRaJzbEu3qhhLNtCe9T5E5WkJPvlXHlUn0HfdW3DTMG2WG0xY6YTKWHJ9xeJSVAZ8KEjJ4IxQW0taUJKlqCUjkknAFRqZrS2o3i3IfuZQcLXESO6QfvPKIbH/qzXGl6Fvt9Uheo9VLcQP6rDiIQ19QrO76iurD0BZG+7NwTJuim/sC4Pl1CP1UcIH0FBBteatmam0tcbVbYSFOqUkLER4yxsChnKm0FCT06q8vOrbtzCYkGPGR9lppKB9Bj/ACr6NMtsNpaYbS22kYShACUgewFe/s8k0HqlY3DGc8UyKDNKxkVmgUpSgUpSgUpSgUNKUGvMhRp0dcaZHafYcGFtuoCkq+h4qLXDRJEF2HaLo/HhuoKFQJQMmMoHyAUd6B+qoY8qmNKCtImjNWWi3f7D1GmM+gkJgulUiKUjoE94CpB68ZPzr3Yka2kX633TUFshnuGpEZQjr7soJIwohRIIJTwU+o4qx8VgJxnmgi8uTrV9ZRBt9mhIKc97KkreIPptSkfvrnt6d1xKWVztZtxkHo3At6MfQq5qc4rNBBj2X2aXJ+Kv0y6Xl7HWbLVtHySjbge3StbUekm7ZcbTdtOW9xpuCpwOxraywhzxpx3g3JwojoQc9eKsKsAY6UFdXbVF3mPNMWlN1gt7AlxyZp511aV5+0FAhA49iK+mg39P6cQLYNQxZ1yuEgqWGlAjeo8JCUZCBz0J6k1NrtHdk22UxHKQ84ytKFKHAURgZqJizXBdsi2eDZWLbHjPR3g/8UCnKFpUrCUjOTg8nGc80E2zjis7gehqJ6slPmfHhu3VyyQdocM5ISO9czw0FKyB0yQeucDzr76NWsqurSLi/cIrMsJYfedDijltJUNwHkon5ZoOpc77bLS5HbuMxqOuQvY0lZ5UcgfQZI5PHNausLlIt1jfVCbcVLdSttgtjJSvu1KCseeNv7q48/4ZV9u8a62uXJjzmW46CiKpzcjad6cpztRkg5OOc+ma37fa5dw0rBiXd2RHnMhKg8hY7xC0HwKJGQSQBuHIOSKD4W9iba9QQ4bN1lzYcph1xbU1QcW1t2YUleArBKwCFZrav0u5v3Fm1WN5iNI7r4h+Q83vShAOEpx6qIIz5BKvOty1WZMOU7NkyXZc51Oxb7nGE5yEpSOEj5dfOte56ddk3RdygXidAkuNoaWG9i21pSSRlKgefEeR60GbDcbi9cLhBvDUVuQwUuN/DKUpJaVnGSQOcpP4it66XeBaG2nLnKajNuuBtK3VYSVHOOfLoeTxWvaLO9BmSZku4uzZD6Uo3LbSgISnJAASPvGuLcbvbUa1+Eu8luKhiHtYRJJQiQp0jeQT4VYCEp658SuKCXNuodQlbagpKhkFJyCK91GdPtot99nWuAd1vQ0h7YFZTFcWSe7T6BQ8QHl8iKk1ApSlApSlApSlApSlApSlApSlApSlAxWNopSg8OsNPIKHm0OJPVK0gg/Q0aYaZTtabQhPXCUgD/ClKD3tHPvTApSgzSlKBXwlQ40xotS2Gn2j1Q6gKB+hpSg17PZ4FliiLbIyWGQoq2pJPJ9zz6D2AA8q36UoP//Z" id="101" name="Google Shape;101;p1"/>
          <p:cNvSpPr txBox="1"/>
          <p:nvPr/>
        </p:nvSpPr>
        <p:spPr>
          <a:xfrm>
            <a:off x="460375" y="-655637"/>
            <a:ext cx="2295525" cy="2000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croll" id="184" name="Google Shape;18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950" y="127000"/>
            <a:ext cx="2376487" cy="30559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yad3" id="185" name="Google Shape;185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51500" y="127000"/>
            <a:ext cx="3313112" cy="1254125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10"/>
          <p:cNvSpPr txBox="1"/>
          <p:nvPr/>
        </p:nvSpPr>
        <p:spPr>
          <a:xfrm>
            <a:off x="6321425" y="4546600"/>
            <a:ext cx="2232025" cy="1187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Why do you think they need a Yad?</a:t>
            </a:r>
            <a:endParaRPr/>
          </a:p>
        </p:txBody>
      </p:sp>
      <p:cxnSp>
        <p:nvCxnSpPr>
          <p:cNvPr id="187" name="Google Shape;187;p10"/>
          <p:cNvCxnSpPr/>
          <p:nvPr/>
        </p:nvCxnSpPr>
        <p:spPr>
          <a:xfrm flipH="1">
            <a:off x="5651500" y="4652962"/>
            <a:ext cx="649287" cy="1081087"/>
          </a:xfrm>
          <a:prstGeom prst="straightConnector1">
            <a:avLst/>
          </a:prstGeom>
          <a:noFill/>
          <a:ln cap="flat" cmpd="sng" w="38100">
            <a:solidFill>
              <a:schemeClr val="lt2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sp>
        <p:nvSpPr>
          <p:cNvPr id="188" name="Google Shape;188;p1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lisa-simpson-sister" id="189" name="Google Shape;189;p10"/>
          <p:cNvPicPr preferRelativeResize="0"/>
          <p:nvPr>
            <p:ph idx="1" type="body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241925" y="1905000"/>
            <a:ext cx="3279775" cy="419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10"/>
          <p:cNvSpPr/>
          <p:nvPr/>
        </p:nvSpPr>
        <p:spPr>
          <a:xfrm>
            <a:off x="684212" y="3795712"/>
            <a:ext cx="4321175" cy="2592387"/>
          </a:xfrm>
          <a:prstGeom prst="wedgeEllipseCallout">
            <a:avLst>
              <a:gd fmla="val 28901" name="adj1"/>
              <a:gd fmla="val -1011" name="adj2"/>
            </a:avLst>
          </a:prstGeom>
          <a:solidFill>
            <a:srgbClr val="DDD9C3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A</a:t>
            </a:r>
            <a:r>
              <a:rPr b="0" i="0" lang="en-US" sz="2400" u="none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400" u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Yad  or pointer used to read the scrolls.</a:t>
            </a:r>
            <a:endParaRPr/>
          </a:p>
        </p:txBody>
      </p:sp>
      <p:sp>
        <p:nvSpPr>
          <p:cNvPr id="191" name="Google Shape;191;p10"/>
          <p:cNvSpPr/>
          <p:nvPr/>
        </p:nvSpPr>
        <p:spPr>
          <a:xfrm>
            <a:off x="2590800" y="430212"/>
            <a:ext cx="3313112" cy="2451100"/>
          </a:xfrm>
          <a:prstGeom prst="wedgeEllipseCallout">
            <a:avLst>
              <a:gd fmla="val 25088" name="adj1"/>
              <a:gd fmla="val 27301" name="adj2"/>
            </a:avLst>
          </a:prstGeom>
          <a:solidFill>
            <a:srgbClr val="DDD9C3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Jewish holy book, the Torah is kept inside the Ark</a:t>
            </a: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1"/>
          <p:cNvSpPr txBox="1"/>
          <p:nvPr>
            <p:ph type="title"/>
          </p:nvPr>
        </p:nvSpPr>
        <p:spPr>
          <a:xfrm>
            <a:off x="4648200" y="304800"/>
            <a:ext cx="3962400" cy="1252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1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Bimah</a:t>
            </a:r>
            <a:endParaRPr/>
          </a:p>
        </p:txBody>
      </p:sp>
      <p:pic>
        <p:nvPicPr>
          <p:cNvPr descr="Bart_Simpson" id="197" name="Google Shape;197;p1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79612" y="30162"/>
            <a:ext cx="3600450" cy="51990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orah_scroll" id="198" name="Google Shape;198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05587" y="5229225"/>
            <a:ext cx="2265362" cy="1489075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11"/>
          <p:cNvSpPr/>
          <p:nvPr/>
        </p:nvSpPr>
        <p:spPr>
          <a:xfrm>
            <a:off x="4694237" y="1755775"/>
            <a:ext cx="3910012" cy="3976687"/>
          </a:xfrm>
          <a:prstGeom prst="wedgeEllipseCallout">
            <a:avLst>
              <a:gd fmla="val 18680" name="adj1"/>
              <a:gd fmla="val 13102" name="adj2"/>
            </a:avLst>
          </a:prstGeom>
          <a:solidFill>
            <a:srgbClr val="DDD9C3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mic Sans MS"/>
              <a:buNone/>
            </a:pPr>
            <a:r>
              <a:rPr b="0" i="0" lang="en-US" sz="2800" u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This is a platform in the centre of the synagogue. The scrolls are read from      here.</a:t>
            </a:r>
            <a:endParaRPr/>
          </a:p>
        </p:txBody>
      </p:sp>
      <p:pic>
        <p:nvPicPr>
          <p:cNvPr descr="bimah_from_front" id="200" name="Google Shape;200;p11"/>
          <p:cNvPicPr preferRelativeResize="0"/>
          <p:nvPr/>
        </p:nvPicPr>
        <p:blipFill rotWithShape="1">
          <a:blip r:embed="rId5">
            <a:alphaModFix/>
          </a:blip>
          <a:srcRect b="0" l="12593" r="8069" t="0"/>
          <a:stretch/>
        </p:blipFill>
        <p:spPr>
          <a:xfrm>
            <a:off x="107950" y="3473450"/>
            <a:ext cx="3433762" cy="3244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2"/>
          <p:cNvSpPr txBox="1"/>
          <p:nvPr>
            <p:ph type="title"/>
          </p:nvPr>
        </p:nvSpPr>
        <p:spPr>
          <a:xfrm>
            <a:off x="4500562" y="692150"/>
            <a:ext cx="4267200" cy="10810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900"/>
              <a:buFont typeface="Calibri"/>
              <a:buNone/>
            </a:pPr>
            <a:r>
              <a:rPr b="1" i="0" lang="en-US" sz="49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Eternal Light</a:t>
            </a:r>
            <a:br>
              <a:rPr b="1" i="0" lang="en-US" sz="36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US" sz="36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/>
          </a:p>
        </p:txBody>
      </p:sp>
      <p:pic>
        <p:nvPicPr>
          <p:cNvPr descr="synagogue3a" id="206" name="Google Shape;206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387" y="0"/>
            <a:ext cx="2390775" cy="28209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elson-muntz" id="207" name="Google Shape;207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43500" y="2060575"/>
            <a:ext cx="4000500" cy="2952750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12"/>
          <p:cNvSpPr/>
          <p:nvPr/>
        </p:nvSpPr>
        <p:spPr>
          <a:xfrm>
            <a:off x="611187" y="2500312"/>
            <a:ext cx="4321175" cy="4357687"/>
          </a:xfrm>
          <a:prstGeom prst="wedgeEllipseCallout">
            <a:avLst>
              <a:gd fmla="val 31835" name="adj1"/>
              <a:gd fmla="val 7107" name="adj2"/>
            </a:avLst>
          </a:prstGeom>
          <a:solidFill>
            <a:srgbClr val="DDD9C3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Also known as Ner Tamid. This light is kept burning to show God is always present.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3"/>
          <p:cNvSpPr txBox="1"/>
          <p:nvPr>
            <p:ph type="title"/>
          </p:nvPr>
        </p:nvSpPr>
        <p:spPr>
          <a:xfrm>
            <a:off x="4114800" y="1371600"/>
            <a:ext cx="4724400" cy="335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DSCF0343" id="214" name="Google Shape;21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17837" y="3579812"/>
            <a:ext cx="3352800" cy="30861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ilhouse%5B1%5D" id="215" name="Google Shape;215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71550" y="-73025"/>
            <a:ext cx="2867025" cy="4514850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13"/>
          <p:cNvSpPr/>
          <p:nvPr/>
        </p:nvSpPr>
        <p:spPr>
          <a:xfrm>
            <a:off x="4694237" y="82550"/>
            <a:ext cx="4198937" cy="3835400"/>
          </a:xfrm>
          <a:prstGeom prst="wedgeEllipseCallout">
            <a:avLst>
              <a:gd fmla="val 20531" name="adj1"/>
              <a:gd fmla="val 13450" name="adj2"/>
            </a:avLst>
          </a:prstGeom>
          <a:solidFill>
            <a:srgbClr val="DDD9C3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Ten Commandments decorate the Ark, reminding Jews of their most important rules.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4"/>
          <p:cNvSpPr txBox="1"/>
          <p:nvPr>
            <p:ph type="title"/>
          </p:nvPr>
        </p:nvSpPr>
        <p:spPr>
          <a:xfrm>
            <a:off x="5003800" y="914400"/>
            <a:ext cx="3911600" cy="56102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br>
              <a:rPr b="0" i="0" lang="en-US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US" sz="40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/>
          </a:p>
        </p:txBody>
      </p:sp>
      <p:pic>
        <p:nvPicPr>
          <p:cNvPr descr="53" id="222" name="Google Shape;222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60712" y="3860800"/>
            <a:ext cx="1958975" cy="27987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r-burns" id="223" name="Google Shape;223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72050" y="188912"/>
            <a:ext cx="4171950" cy="4886325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14"/>
          <p:cNvSpPr/>
          <p:nvPr/>
        </p:nvSpPr>
        <p:spPr>
          <a:xfrm>
            <a:off x="-180975" y="188912"/>
            <a:ext cx="4321175" cy="4392612"/>
          </a:xfrm>
          <a:prstGeom prst="wedgeEllipseCallout">
            <a:avLst>
              <a:gd fmla="val 33062" name="adj1"/>
              <a:gd fmla="val 12476" name="adj2"/>
            </a:avLst>
          </a:prstGeom>
          <a:solidFill>
            <a:srgbClr val="DDD9C3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b="1" i="0" lang="en-US" sz="4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Pulpit</a:t>
            </a:r>
            <a:br>
              <a:rPr b="1" i="0" lang="en-US" sz="4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Rabbi (religious leader) preaches a sermon from here.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5"/>
          <p:cNvSpPr txBox="1"/>
          <p:nvPr>
            <p:ph type="title"/>
          </p:nvPr>
        </p:nvSpPr>
        <p:spPr>
          <a:xfrm>
            <a:off x="5003800" y="1412875"/>
            <a:ext cx="3810000" cy="464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Calibri"/>
              <a:buNone/>
            </a:pPr>
            <a:br>
              <a:rPr b="1" i="0" lang="en-US" sz="40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US" sz="40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/>
          </a:p>
        </p:txBody>
      </p:sp>
      <p:pic>
        <p:nvPicPr>
          <p:cNvPr descr="syn_singers_hill_int" id="230" name="Google Shape;230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400" y="115887"/>
            <a:ext cx="2749550" cy="34480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ymour_Skinner" id="231" name="Google Shape;231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88125" y="2030412"/>
            <a:ext cx="2741612" cy="4795837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15"/>
          <p:cNvSpPr/>
          <p:nvPr/>
        </p:nvSpPr>
        <p:spPr>
          <a:xfrm>
            <a:off x="1619250" y="2349500"/>
            <a:ext cx="4321175" cy="4357687"/>
          </a:xfrm>
          <a:prstGeom prst="wedgeEllipseCallout">
            <a:avLst>
              <a:gd fmla="val 30049" name="adj1"/>
              <a:gd fmla="val -7448" name="adj2"/>
            </a:avLst>
          </a:prstGeom>
          <a:solidFill>
            <a:srgbClr val="DDD9C3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Gallery</a:t>
            </a:r>
            <a:br>
              <a:rPr b="1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seating  area upstairs is just for the women.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Why?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6"/>
          <p:cNvSpPr txBox="1"/>
          <p:nvPr>
            <p:ph type="title"/>
          </p:nvPr>
        </p:nvSpPr>
        <p:spPr>
          <a:xfrm>
            <a:off x="323850" y="260350"/>
            <a:ext cx="8229600" cy="13541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Watch the Video it is important for our visit!</a:t>
            </a:r>
            <a:endParaRPr/>
          </a:p>
        </p:txBody>
      </p:sp>
      <p:sp>
        <p:nvSpPr>
          <p:cNvPr id="238" name="Google Shape;238;p16"/>
          <p:cNvSpPr txBox="1"/>
          <p:nvPr>
            <p:ph idx="1" type="body"/>
          </p:nvPr>
        </p:nvSpPr>
        <p:spPr>
          <a:xfrm>
            <a:off x="457200" y="1989137"/>
            <a:ext cx="8229600" cy="45354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Take notes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Find new Keywords from the Video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1" lang="en-US" sz="3200" u="sng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Holy Cribs: The Synagogue</a:t>
            </a:r>
            <a:endParaRPr/>
          </a:p>
          <a:p>
            <a:pPr indent="-1397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t/>
            </a:r>
            <a:endParaRPr b="0" i="1" sz="3200" u="sng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b="0" i="0" lang="en-US" sz="3200" u="sng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https://youtu.be/nwPti4ev2VY</a:t>
            </a:r>
            <a:endParaRPr/>
          </a:p>
          <a:p>
            <a: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t/>
            </a:r>
            <a:endParaRPr b="0" i="0" sz="3200" u="sng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  <a:hlinkClick r:id="rId5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Differentiation extension</a:t>
            </a:r>
            <a:endParaRPr/>
          </a:p>
        </p:txBody>
      </p:sp>
      <p:sp>
        <p:nvSpPr>
          <p:cNvPr id="244" name="Google Shape;244;p17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b="0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Which feature of the Synagogue do you think is most important and why?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8"/>
          <p:cNvSpPr txBox="1"/>
          <p:nvPr>
            <p:ph type="title"/>
          </p:nvPr>
        </p:nvSpPr>
        <p:spPr>
          <a:xfrm>
            <a:off x="539750" y="373062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Plenary Quiz time</a:t>
            </a:r>
            <a:br>
              <a:rPr b="0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/>
          </a:p>
        </p:txBody>
      </p:sp>
      <p:sp>
        <p:nvSpPr>
          <p:cNvPr id="250" name="Google Shape;250;p18"/>
          <p:cNvSpPr txBox="1"/>
          <p:nvPr>
            <p:ph idx="1" type="body"/>
          </p:nvPr>
        </p:nvSpPr>
        <p:spPr>
          <a:xfrm>
            <a:off x="684212" y="1989137"/>
            <a:ext cx="77724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b="0" i="0" lang="en-US" sz="5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Most Jews think that I am the most important part of the Synagogue as the Torah is kept in it. What am i?</a:t>
            </a:r>
            <a:endParaRPr/>
          </a:p>
          <a:p>
            <a:pPr indent="0" lvl="0" marL="342900" marR="0" rtl="0" algn="l"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t/>
            </a:r>
            <a:endParaRPr b="0" i="0" sz="5400" u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g;base64,/9j/4AAQSkZJRgABAQAAAQABAAD/2wBDAAkGBwgHBgkIBwgKCgkLDRYPDQwMDRsUFRAWIB0iIiAdHx8kKDQsJCYxJx8fLT0tMTU3Ojo6Iys/RD84QzQ5Ojf/2wBDAQoKCg0MDRoPDxo3JR8lNzc3Nzc3Nzc3Nzc3Nzc3Nzc3Nzc3Nzc3Nzc3Nzc3Nzc3Nzc3Nzc3Nzc3Nzc3Nzc3Nzf/wAARCADHAIwDASIAAhEBAxEB/8QAGwAAAgMBAQEAAAAAAAAAAAAABAUCAwYAAQf/xABBEAACAQMDAgQDBQcCBQIHAAABAgMABBEFEiExQRMiUWEGcYEUMpGhsRUjQlLB0fAzQyRikuHxcrIWNEVjgqLT/8QAGQEAAwEBAQAAAAAAAAAAAAAAAQIDAAQF/8QAIBEAAgICAwADAQAAAAAAAAAAAAECESExAxJBIlFhMv/aAAwDAQACEQMRAD8AzlrI0NxFOvJyMjs3PQ/PkfWtXpMkaPJbMxaNwJIjntjIPzIx+BrGwsHjwD2yMVotOl321vcHA2N4bfLr+jH8K8+OGdPIrQ1nslEckDbjE7bgOwPfA7fKlXgvE4tpmORzBKePpWjQow2SnPoff3pffpbyh7eSaPcOQQwyKdoipURtZRJMrbMTgFZQR94YGPr5azOlqYVXxFI27jgjoBincfiiQK7YuI+VbGPEFC6nsLM0SeGZIyNp7fdFI3aodKng6Nngjhwf3kilmB6At3+eKaac/iW+DkhScn07/OgnjjnvIoY5grs4IUsANg8ufyNT059l1JA+dvnClT97a3NTaHsZXbcCJd25yFPPGOtRn8H7O6v5EUYJIrwYMrSScLEoB3NnB6k5pe0j39ynlxCp3BWHBXnzH+3vSmQvQSJlwfDiJ2g48zjPBUUXFCRyQN+eWPmJ+p6V5qsHhbZBuOerH26VKKXxEDZ5PX500cmm3WCnU0YQNIrP5QMkt1GelXwKjorAA5Gc5NRuBvhdA20sMEgA8UNpcmITGJGYKSBu7elMlTFcm47Hmmm2guopboM8Kn94mc7gevWjNWlslu3vNILRQEqGG3jrkjHp8qTBsoc9MUxvtat9SiWF7JYYVAjIi43e5oT9NDOwGfWgY47iWOULGc+IASvfofSmdhMJ7VZEKuDzliQflxVF0VGnyxlp/wDTVI42x4e3vux144oS3eMwo0ECBWGSpONp7ikSsYydmrwgRtk4A++u0050Y5iubYjhVWTj2OD/APq9K5Zo57hWRgxAAYEH8/emWjcaiYzyJEZP+pG/qBVRm8Hsmr3U8vgm6iXwpGSRFiJZgOASeoPyqwXtmGMe9/L9/EJwh9/XvVckUdnNe30qk7RvHXGSBj8z+VJUuYJJHEZ3L5dxA4J/z9KaTfhOMU9mugRZwIgwIYZikU/dPqD6VC7iMhRDiO4DrkEkbueoOO+KWaPcMrGHdwx3If5W9B8+/wAhWl1HTxqcNjMiLv3byc4wMHv8/wA6VfJGrq6E7W8q3sN5MoZI7WUEMvJYbmx6VGzkKzW1yImRJpW5OMAEHj8qYIcq4lLbGykyt1jJBG786WX8DW95bRQFvBSPykHKnzkA59cGmu4mayG3cvjOIAOHYyMoOM5+6v1oiBSAViCEjliwIU/5zSx2K+fdgsGbpwFB2j8s01spMW4lwxCpnOOKhQwNeRSTMYGl3cZOFHXHApVZsUaSORgMdzxyBzTh51s4mlcEu+SFHU/2ApBNIZ3Z1wNxyX6Af+n/ADmsnQaVBMtzGo4bjHU8D8TQFvKIWdlYebno3WrVhwfIuM873zk/SphGxnIBz0KrR7MKg9FqaggPm2Y753D9RRejvEXljuOEmXyljwx9AaAKMAcCNvp/bFR8HBPgeTd2PIb+h+mDWbs3WtGjiJilFvMWcEeRm/l7jHrSa6kktbhxEcpId46/L+lX2N48ieDMceHhlbd909ue4Pr70xnto5tkjZBZBwQeKKFWDGxWskG1nY5c485xn5Dt9fwptpLKms2zMw2hx+poSOQ6lctGhMAjBO4kDPsfSmml6TC99ArXTO28cKx4+f8Anai50xnohrcUkmkvHGCXaWEEDJOME/0FIX0+S0iErIGDY3c8jnt2rZ/Eqtptk8joX3uqrhsBjz1+hPSszbw3uo2k5mKBZGGO2NvPA69/ma3Zs0UU20jbUkGQVxj2r6L8NTRXNpJbOVXnxIyemG7fjXz5bZbeVoVkzheprQaVfraWizyKzAAxkL27jvx1Iow2Dk1Y21W1K3AeMKJV4KH/AHB6fOllw4azXau6NG3AkeZO5H/aozapFPLF9rdknkXlSwOzHTJHy7UROrCwmuI1DuikSpnAb3z6+9PJrSJq6F1vPvF1EREAlqkalucswz2+VFW7RpZSITgRSsrewHJx+NWG2ikMcaKIykiStnksqnOB8qU+PM8MxmHneUkgDGT6fpSTSStDLZXeyG6mYycKCCVH5L79R8zUUR3cKFzJ1Cj+EV74e0BAMkDp6k/5+dFsn2VU2HLZxIw71NFUkskPASPHityeoHY166oI28ONQRzk/wDirJQqDDgu3XYp5+p7VX40xyqMseeyDJ/Hms2C2/SZO4HyR5ql41aPOcEgkhv6V6GnHPiv9UGP0oyyje4kjh8IOznarRcc9s9qwU6AAheN3GN5GWHHP+H8+aNs7uSWBWWYLjjG6jLjTJbS9NvcKpeMqCOoyWH9xQur6Eun3ZgUpL5QxMfRc84PuKytCSoz00cenKrRyjcBxHtyGPfy963fwikd3Hb3SIAGAbrj2257jk182to4ZXLzy8nkknr8z/f8K3PwRcxq0oilYgKNh3kYOf0oziGTpZCdSVdfulsbKDclvudAWAJKggkeg6ml1rpFy2lyz2pCxQlhIrN5uR2+oPSk2iale6Pd/tJRF4g3DEnPDdevv9afad8ZWsel3to9lI80xYxlAu3LD5ZH+e9ZKhTPpps1qqSOsnhyMQHZeuO3vR1pare6dPbHo0q8evNe6hrFxPa2llcHwooFO0b95z+H6Civh0eI8vhqWxIj8g9ieOabCYzyqM/BOG1G6D55eQhWHKjoPpgCtf8ACcqXBa3uMFSpUBuhYHIB9sVkLeG3juRDb5km825gfKOCSKd6FOLe4eRwSqKHIA5IHWtfyA18RvrdsbaZnXypuyQDjY38w9vWkl7L4l0SQFd3DEDpn1HscVdd6x9pvE3YWQ/xM4OP5Rx14H51TqASG5wpYROiuihM7M8kA0Z14JG/T0xli7Z53ZHHU1cm6OFZNuZXHlHp6mvLXwrgoqEklw3tgjk0ROA85AAUZEY+VTaoreANykS75MsWPlVPvOf7UbBoeqzXVnBcqbOO7yIyOegzgn1xRXw9pljqtzKby6aOYsEhjEmwhex/EVqdQvJbG0ht9Sz9tt5Y5be5VcrcqGGQP5TjOR9atx8aauROUqdGYm+Fr2PWJrKzvWYRRrI0k3RM9iPpVdnqEmnSXem3EMBld9jSYLcqeqkdDWqt9Ua9nv47UhJrqXzS3HlW2hUAA8nlupA9eaTa/BpEemvZaVA9zIrK32sLu2nqSX7k4PT1ppcaq0BSvDAtSvj4twbe/u2ikbCsVUE8D72evSlN5rNsly/hxtGrbcBlDE4UDOSO+KjctLIfICFni3ZHqeDSMQzD70gJ/wCZmzUBsBd9oMf37dzG38p6UX8NK9szRy8MAAfxoaK8u47bw4k8UwZDseeCcAfrTDSD4960mDhyvB7e1M047BKVoy0Ci5kd7m4wq5wO9X+WfbFZ2+0D+Nuuf7VpdX+EltG2viKVl3ArypB6VmLyC+slKMGMWcFkPB+nWtY+KG2hW10jXM0aCaOML40oG4RE8cithHLBpWj3F1esoR/JGoQZLYO3bjvnvXzuyE0mPsimJTw0hJNbLUJReaHphdjIVkdskDryBSSWbA/ozul2tyxaRlKR7gTuHmbkE0ysLc/ajEwwDE8ZrQRa0yzW0sdrCjQxeH0Jz74zRekxHVHtLeOGFWgDNI0Zy0hPvjp7UU8mbwYS7txBeToqkKM7fkOKu1CSOfwWlyzLCoDYPTP/AHrZfFegrDMlzb25SDbgkt/ER/5rO2ZjS3XxJI0cDaNyg98dcYrN0zbRDQ7eI3byxE+RVTb355NMFtXMy+X/AHHGewJyRXk0M01s/wBg8JnMwO+JgnABB59TkfhROl2V1kC7Y7RyAJ93nA4zxSylYFgP+Gv2WLKC2l0eW6usENhAecnBzniiLiL9n6tbytZJEiKZGto5jKyA8Bjnyg+gzigLfV7jSHmWIIgkOdzA/um9cdx3ppHdW3j2tlKwkknkR7mXxRmTBDDI79BXTCXaNCTWbPJANT1qK6ZIYkb9yhvId6O452tg8HngE0dqdxqkRNuYLJUZRGXhJAXPHQ9OcVOXULG21HUbK7aGCK4CzgztgZI2tjsDxn65rMi5ubm4MMMzy24fEIcYLKDwx9h+dGbUY0GKvJ7e6Vaw3tvZzX0SRwAeI2SWxg5wPXNU23wjZXEInm1YQiQlo1Azlc8E+9Gauqw2ZZQzvGoHB4Y57/561ln1K4WRwsMKqGOBt/ua5U3eh6snpF5pl1pl/E0sYvHkj8JHXEhAYkgevyrQ/CGlm1kluLu1LxL+7MbtghiMjg183ScePbvE6rtiAAIwS4AGR7k19J0nUpZLz4ieURzyCaRQkjDOEQ4OPniuiTEcaHvxVawS6ZI1pbvHOhVSw7ccD86wVx4ovDBcW5iLA4z1JA5BFaGD4leC11kSATLADt583lVSTjuRkfhSX4p1K3u9dlVrgLPCdj5XYQwPHPQ8Ec0rSlkCtCK91C20/wDdkHltuF6KTTexJbToEbnax/rWP+IEP2yyLnxWclsnjJLAdR7CthpqOlsiuuOTg59CRSyh1QzeQuJfXithosUelR3MjSgqiL5ozzllzjFZJQSuavGpQpJqGC7rKbdEUDBOIyp4OOhpIVszNdczwarGXlvG+zRMplA4yxXoKwXxRBaWgX7HcCXoxG3AUEgge/BFNjdRWlpPJMOEmSQxL1YBWzgUg1iaK6uVaJ8xbIlOB0ICgjFHteWFIO0FyLKVf/vMcfPFMZLhLWKSaR9qoBkn/PWgPh14zBIjA8SF+Bg5PbPfpVmsu8drmOJpT4g8ijOev/aoyacg1glqcyXOmGeHDSnAjfpx3Hy9qRpYSBd6yx5ZfU8g/SvLi4lLYS3ly5DNCxxtwcbjg9CMVVG920KlbVCCFO0jBxjHr/nHrVo8kofyZw7DBykFsl1ds0ru3OMu7YHXJ4GBWktHt4bZXtxgSKG3N1I7ZrIxS3aWce2FUO4gjxgFwMdMk+tPdGm8XS4vELFlG3AYEZBIPSpzkxlHGQrWNYePT5v3EDIqKJAyf6gB4zgjBHqKRTfEMt2wM1pbloh4YKp1A9cHrzRevEjTbkBc8DI5FZdsiR8lkO7kJnFNxu1k1C9LMEq0TRuiD7sTg4Przyc070WCcT3+x1QyBn8xALoR05HT3+dZDx05Z8grxlkyfyprpDashZ7a3lkjQggmNmCnv24+XSuiUcExnNLdG71LZGAskciEKmQwIQFR8zjvnikt9ceLczNnBw20k7gSCOee2AelNr7U7k3Uoa3jdnIaU7AGY4GAdp6Dig/tOnuR49pJEcYwkh4z7MCKEYuhngFEzKx8MgkHKqxzwORwfr0p/BqUtjYWslyhdZuQOF7k9jSeSPT5MulyyHOR4sfU9Oqn+lWTQwPp9rDaTrJIh80YPPpx69KaUbA6Nzo13peo2kjm4kimXJCOnGApOD88GqLtbRCJ7NJN6xh5gQSG2t1GO2Kxtg89jPtkhIRzscDyHBJGefmfzq6O9K21xKfG3xELGxPOOe+PepOC8DRpr4eDaTYUmRt4jDktlT3ye2DmhpJrb9lwbYiWjnKvJuOWXykcfjSCXUDbKYpE8ZZIwV3uzbB1AGfWm0ke4hXVYxuViOoHTtS1QYrIT8UawtnfwwaVA0MaxKzLgNuYgEk5zSu11a9up9lzKYVHmBcKAxHbmvJRcG/LRiOQFCz+crsAJ65PyoiQ3kQLPH4O0je6yZIz0HXvWbQ2iq4l3f6ctqG3MC/lBweccN2qZv7p1w1+qfeyAU6E59fYfhQc2oRW1szSzXBYyMMK/wCnr1pVL8RPHP4c6XcI7kyMCvzGaMYSegWaGGed1KfagwOclULZyMHsaEvW1RZFjtFkaNFwWXKhj15GB2HpXsdxHctBJHJPtZTnMpYex5q6CG4ClnktclDINwGSuevSleNhQDjVAx+2AiIqQ2SeTjjr/nFEKMlsfzHrRskEjFkle32+Hu/cqpYg9O3/AHqL25SSRMHytjzAn9KyaRqMtFqVvBDdQLbO/wBpVUJZeV2nIK/OnmiXVnJZKIb+aK7eQqbZgwyO2COD9TULeN1QMNIBjA3eI0rDj1PpQGsaybbZHYxpFLgsdrMxX8emK6b7YI9UXfEGnFNSkjkKLL4edinJJLD046Amk/h3CRqVkmZ2AfwwTjGTnn5AU2t5rv8A+GVndJld2x46sck5/DtQcKa9EBcWrzBfKyspIxnOP1oJ0qZmRiu7NrCOGW2uftrSlvHWRdvh+m3HX3zV13BBaQW32UTNLKxVlkkHXk5XAoFjfxXmbqMCVuQTECWz8hnnmmtxqJigiluJQ0UIUwQYPMgB59R3zTtAtjBdmkwqL24czttdbdQZBtyM5I6ZHGOtcl9bzzOFa58GZstAtsVU9/vdj70LpL3TWTXYsVuGlcvvLMM9PQ9Kc2KyzAGTTthVsHLSc56dxke9SdIpYHqcWlLcslx9pOxNqm3j3KRnjk/OpvrdjFjwkfj7gkiJHHTJz/SrPFklkEcWmEFcsT+9IC9sknGfaoTwzq4T9kq2Bkk7l4P/AOXPSg6+gp0S05RqUzT3c8FuiAHJcKJVyS3/AI9quuIEa2E8UzEZkfdhTu7Ln6dKVbEZnAt7lApxhQSPzB7571WYxGQTJcQdw5Tgc4/H6UrSMxXrc7JJayxSxs6u3mV1Y59wDxSy8me5KyuSTggE9hTq8tbFpFN1eHIbaAsWM5J5wAOKD1u3tLZUW2kD5yAyk4HerxapBTHHwjbS3EdkhmkjV5mAYDAC7hk9D86fWcIe58N5GcrdmJWLDnBwD0xisj8KztbSMVdwMMMA8ZI+VPdPusRx+Izl/tQdmZhnbjls+lR5VkxsoNG09ZUjS63SmV+c+VfK2QSR7CrLnToxdTYkjOXJzWTGpecbXdAJXb9eePXNX/tWUMxBZgzE5Oe/0qMosKRj9U1mS1t2sgqGXPLHnYf/AB2pSQYLgRyxmWORyFGeWyMZ/GmWlaO+qaM0niRr++LdfMx75qzU9Cu4Z4mXLSM/laPsSBg59q7VOCdEa9LNRnjs1gtW8UwqCdg4GeMnFWprEMCxwRy34QL2jUEDAx3q74i0eSACe6cP4YKfunDEPgHze3FAafBYyywLOtwdww4B2gsQc49s4pfjQUmX2kn2m9+0yzyRQQLvMknXAPA4PrS6+vXurwXgDPFEWGMDhQOCT70ZeS5mttPhQPbLNtJBzvYckZ+tSg02e2hnhWGRklzsDNjGfWjaWQqLei3TblltFSFykQ5EeAcHv+lF2F7ILHLmVmEOSe/QHAz8q7TdHkWAuICG6MS3DGp2enXrLMEt1GyMr5OACD86m2mxujKku44rpE8N1e4jj2hmXC9+mMk+tVaVdPNq1yDvBSGXeWIILA5BwPpQ9nDe3uq20TK01wjqQ7c8Lwc8cc8imWh6bcNqd8ptTGURhJIeFOQAPr1NFqKROm2AQs4t3Z3bPhq2Rjvj+5oiWUfYzHMZmAfaNpGeg/Kjf2RBDEY7m9DMUVGWNM4xj+1VXVzYw25i05jJdGUARMwJIOM8e1LaehlgWXEVpPgFL0MHDdFOACeOTz1qnUbMXoQaej+TIYSuqkZr21kul8VlilDE5KliQPNjA54otCcyCZVU5JG7nNPlMPYWWjmxdoJA6yhC52TjHsKZaZrNv4QEt3LCo42kb8+5Jq1vDXzoIskdBgn5V5chdPijmkwkpIMcR5BXPXFHDFbYHqt/9pszcRXH3HYYDEYBX0/Cq1uJNo/fMOB/GfSjrK4t5URXiQORyfDBznqTxQ1xZhp3YysNzE4CjA9qKaXgesmC2a63A5OnzPHGTwUiGPyzTO3u/iZX3NqJCAgsDCcEfhQfwzqcE223nW4a5BLLIrkDAzxgUbqt/ZRzTQEytlT5nUkjPuaL7XTQvW3g81zUNRuZFFrdJMpGWGFOT75+tL5by5FutsX330xwgAA2L/g/WrtAsdMkkkmmnuHWIDaEIBz9R6ZpHdj7RefaJLk4fO9x/t8kAfgKaKX0O7qi+0m1JoohBbq6RSM6cdH/ABp5pd5q0lwv2uLCYLEgAc+5zSa2sEnnRU1AsxHCquT+TVpLOJbGxSKWVS4B6NgnJ+ZNCbQ3dxVIhea5qVjdotnFbvGoy2WGc/M1BPiT4gk3AWFq24jJ8VP6NTLEVvJjxxbuw2+ZQcn3zTGBYmfz3Nk4wHOYhkn061LtFeE2m9sz0vxFrinEWlWES5/mTP8A7qFl+JPiGUMNlqikYYKV6fia1M3g7siaxj3YIPhA4OOvWlWoalbwgGS/VQeAsMYHJ+ntRU0/DUILhJZgH1O7Vd3+2rkD/p6/pVt1pwit45IB4Rfoynlv7fjS/wALcWdyWZick9/MB/eiog8cEYKFQVBGRjj1pnfhXiipPJStpNGfJMynuQSM/OroTcRMdjkk9TyasQMxwB19s5o+KWLTI/tNwmZU5VTkDIPKhvX37Ct2ZWcOOCs9ujeaVBa3dyqFmbcsZJGQO3vz19OlZ28uZbq4LSyGSR2yxxkA9gPap6leSXcvi3GTIy4QZ+6i8D58DHrxULIHxA2ehNNVIjGPZjnTUKgKYlGxcZA5NESSMjkeU9+1VWU+JczEMMHAfGM/UirJZYWbcCVyOgRf/wClSeyknUgdrO20SFbmO2aSU8DMmRyOeBS2bULe4dmmtSzeuRVs2p37H97CSOw2ECoDUJD9+35+dWEhGiVtJCZIfs8ZiHjAt/0tQavYTFlkhkDdHxnBP/VR8N0Ll48KsYWTGCBlvK3Su0XwL6cwi3TcSTnw0bp9KNiveQ3SrG2IS8i3J4ecFix6cdKY6nM8NpLNKmxggKZH3j0/Pirf/lY2tbWIopGWLgADPoB8qF1hnvbaIRsxc5ZUGOecE1KTsTLdnak8jQQzAspIRl49cVOC8YhTJHBIMjAdOv4Gu1S6trYQQyyMAiqgMZ6FR79eanaXWnt/9V2/+uyVz+Ipev4N2RG4lEitst7ePj+FD/ekWp/aJSHZS0SPliFAVeMDpxWnurqyXn9rHbj/AGtPRT+JNKZ9b0uAMAJrtsEf8TKCg9wi8ZoxtPQNiZpANx3KQC25y3A5yOe9XQX8940VnDAu1MbNke0k+p9c1RaWlxqFwI7aMuf4UUcKvqRW00bTdP0+2upbm7RFt0/4h0YeK5PRI/79qdvxDL45FixR6ZbpPOsjBn8OSVMYQ+i57+prN31417LtLyi2QsEjLZAzyB+dS1DUJLqMR+K7wQuREC2Sq7uOfl3qh2AkIU+TeSf+bHejGNK/QduztlTsz3KsQvmDE+nPpTG0QBaGtoxJeRMylogDketP44YcDCjjnB7UJPB0cFJ2dY2/iK52SFRjkMEHy5BzV00FmHw1jeg47ToR/wC2vNJiiuIpClhHeFnIUyz7GAHoPTmrJdLkVyDod2vss2RUyMpZbM4LyeP79uB9GWrF1cqP9Mj5SkflXiagsfG1x8nNWjVR/E0oXvzmrV+Fb/ScV492E8vKsV8zZP3D0pxpKhbGG68KQyOMqfDRcE+hx8qVLOtysUilcBnXDIoP3PYU7tY47e0jiWXbCgUlpMbvkB6UJEJNt0gpUdmaa6ZDuAGAeBjPfuaDuLmOP95LgbQQgHoe35Zqi81VWVkgXPozUolkZjudt7f81TUW9jx42U6jJ9uOWUqFJxQsMO3pRbEsQWxj0FeeYnCiqp0h3wookh8TqQBR3w18K3fxBqSWdjGSTzJK/CRr6sf6U1+Gvhm51y4yD4NnGf31wy5C+w9T+netdJe6e1m1jpDmx0G2XE91n95eN3GepB6e/QdxQlyfROajHCAki0exjmsrG7RLK2AN5dgjxLhugWMDsSMZHHp61gPiG+trvVppLK2W0hcbfBjJwMHHXucd+lR1eaE6reCw3pbsMpG77mQkgYJx16/L6UGmYpopnjBwpC/Mf0FGMayyWWTXMKTREYd2BYnsPSqycFfnXhdmZmkJLMckn1rogXlHooyaIz0M7JWyBnoKZMzKjFRuYjgDuaCtUKjdjrRTM2BtRiewAzUmVjaQ3sLVv2dE9xe3EEveOOfhfTy84qYjz1127+q5oSOBxbRifRZS5Xl4ip3fQN1qonT0O2S2v427qUcYpaZNUJyiDAKBsjvUSkOOYhj2NdXVazpSRZC8UIj8pKo7OeeTlSv9qsubppiAwHlGAB0H0rq6sxYxSZSzE1yLuzk11dQKktmSBmtL8IfDB1qVpZpPDsojiRwfMx/lA/rXV1LIWbpYPPjT4qRIP2To0XgafFlCqjHiEHnPtkfWs7quvS3tvDEu2NFXyJENqjsW+Z/L5811dTRiqs5X/QjgQPexq5IQjzfLB/tU7ifx5g44U8KPRewrq6qsVbIE0bbQkIp7tz9PSurqSQfRpECAAD1r15pIwAmd5zgA4rq6plvA65FpCg+02t1bSdSwdTuPyBNCiaEgFby5APbNdXUVFHL3kmf/2Q==" id="251" name="Google Shape;251;p18"/>
          <p:cNvSpPr txBox="1"/>
          <p:nvPr/>
        </p:nvSpPr>
        <p:spPr>
          <a:xfrm>
            <a:off x="155575" y="-1036637"/>
            <a:ext cx="1524000" cy="21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http://t3.gstatic.com/images?q=tbn:ANd9GcShaFX0YSXU8pLhco9zKokiAr6_iACmLSfFj5IHpYmVrTZn0Sc9" id="252" name="Google Shape;252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32587" y="188912"/>
            <a:ext cx="2016125" cy="15097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/>
          </a:p>
        </p:txBody>
      </p:sp>
      <p:pic>
        <p:nvPicPr>
          <p:cNvPr descr="http://t2.gstatic.com/images?q=tbn:ANd9GcQnHGTgM8bFoaMVbWCzB4H_zsUwFjAqw6J0KQMmtWkQghLmvwe6LQ" id="258" name="Google Shape;258;p1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16687" y="333375"/>
            <a:ext cx="2400300" cy="1905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19"/>
          <p:cNvSpPr txBox="1"/>
          <p:nvPr/>
        </p:nvSpPr>
        <p:spPr>
          <a:xfrm>
            <a:off x="900112" y="1989137"/>
            <a:ext cx="6480175" cy="37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b="0" i="0" lang="en-US" sz="4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 am a pointer that is used when reading the Torah as you are not allowed to touch the pages. What am I?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Keywords</a:t>
            </a:r>
            <a:endParaRPr/>
          </a:p>
        </p:txBody>
      </p:sp>
      <p:sp>
        <p:nvSpPr>
          <p:cNvPr id="107" name="Google Shape;107;p2"/>
          <p:cNvSpPr txBox="1"/>
          <p:nvPr>
            <p:ph idx="1" type="body"/>
          </p:nvPr>
        </p:nvSpPr>
        <p:spPr>
          <a:xfrm>
            <a:off x="457200" y="1600200"/>
            <a:ext cx="8229600" cy="49244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Discuss the Keywords and find out the Title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AutoNum type="arabicPeriod"/>
            </a:pPr>
            <a:r>
              <a:rPr b="0" i="0" lang="en-US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Ark			7. Ten Commandments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AutoNum type="arabicPeriod"/>
            </a:pPr>
            <a:r>
              <a:rPr b="0" i="0" lang="en-US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Yad			8. Pulpit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AutoNum type="arabicPeriod"/>
            </a:pPr>
            <a:r>
              <a:rPr b="0" i="0" lang="en-US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Menorah		9. Torah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AutoNum type="arabicPeriod"/>
            </a:pPr>
            <a:r>
              <a:rPr b="0" i="0" lang="en-US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Scrolls			10. 9 letter missing word?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AutoNum type="arabicPeriod"/>
            </a:pPr>
            <a:r>
              <a:rPr b="0" i="0" lang="en-US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Bimah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AutoNum type="arabicPeriod"/>
            </a:pPr>
            <a:r>
              <a:rPr b="0" i="0" lang="en-US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Eternal Light		Feedback 1min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/>
          </a:p>
        </p:txBody>
      </p:sp>
      <p:pic>
        <p:nvPicPr>
          <p:cNvPr descr="http://t1.gstatic.com/images?q=tbn:ANd9GcRxmVp3ao_jlNMvGMbP51dnHuUEhWNdwJ71YUTfAEXoiYX78yiA5w" id="265" name="Google Shape;265;p2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35825" y="260350"/>
            <a:ext cx="1524000" cy="2171700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20"/>
          <p:cNvSpPr txBox="1"/>
          <p:nvPr/>
        </p:nvSpPr>
        <p:spPr>
          <a:xfrm>
            <a:off x="1331912" y="1484312"/>
            <a:ext cx="5526087" cy="34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b="0" i="0" lang="en-US" sz="54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Rabbi stands on me to read the prayers.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b="0" i="0" lang="en-US" sz="54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What am I?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/>
          </a:p>
        </p:txBody>
      </p:sp>
      <p:sp>
        <p:nvSpPr>
          <p:cNvPr id="272" name="Google Shape;272;p2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Arial"/>
              <a:buNone/>
            </a:pPr>
            <a:r>
              <a:rPr b="0" i="0" lang="en-US" sz="66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 am a religious leader for Jews.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32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Arial"/>
              <a:buNone/>
            </a:pPr>
            <a:r>
              <a:rPr b="0" i="0" lang="en-US" sz="66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Who am I?</a:t>
            </a:r>
            <a:endParaRPr b="0" i="0" sz="6600" u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342900" marR="0" rtl="0" algn="l">
              <a:spcBef>
                <a:spcPts val="132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Arial"/>
              <a:buNone/>
            </a:pPr>
            <a:r>
              <a:t/>
            </a:r>
            <a:endParaRPr b="0" i="0" sz="6600" u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://t3.gstatic.com/images?q=tbn:ANd9GcShaFX0YSXU8pLhco9zKokiAr6_iACmLSfFj5IHpYmVrTZn0Sc9" id="273" name="Google Shape;27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32587" y="188912"/>
            <a:ext cx="2016125" cy="15097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/>
          </a:p>
        </p:txBody>
      </p:sp>
      <p:sp>
        <p:nvSpPr>
          <p:cNvPr id="279" name="Google Shape;279;p22"/>
          <p:cNvSpPr txBox="1"/>
          <p:nvPr>
            <p:ph idx="1" type="body"/>
          </p:nvPr>
        </p:nvSpPr>
        <p:spPr>
          <a:xfrm>
            <a:off x="530225" y="27813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Arial"/>
              <a:buNone/>
            </a:pPr>
            <a:r>
              <a:rPr b="0" i="0" lang="en-US" sz="7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 am the Jewish Holy Book.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44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Arial"/>
              <a:buNone/>
            </a:pPr>
            <a:r>
              <a:rPr b="0" i="0" lang="en-US" sz="7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What am I?</a:t>
            </a:r>
            <a:endParaRPr/>
          </a:p>
        </p:txBody>
      </p:sp>
      <p:pic>
        <p:nvPicPr>
          <p:cNvPr descr="http://t1.gstatic.com/images?q=tbn:ANd9GcRxmVp3ao_jlNMvGMbP51dnHuUEhWNdwJ71YUTfAEXoiYX78yiA5w" id="280" name="Google Shape;280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35825" y="260350"/>
            <a:ext cx="1524000" cy="2171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2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Homework</a:t>
            </a:r>
            <a:endParaRPr/>
          </a:p>
        </p:txBody>
      </p:sp>
      <p:sp>
        <p:nvSpPr>
          <p:cNvPr id="286" name="Google Shape;286;p23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Create a leaflet that will be used to promote tours around a local Synagogue.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Include; the key features of a synagogue, pictures, a note from the Rabbi etc..</a:t>
            </a:r>
            <a:endParaRPr/>
          </a:p>
        </p:txBody>
      </p:sp>
      <p:pic>
        <p:nvPicPr>
          <p:cNvPr descr="http://t2.gstatic.com/images?q=tbn:ANd9GcTMriH0i-meJejwfALRcIMYwfsKnB_utUgeqvp4VHfDDos9H1JPup_fNh5Y" id="287" name="Google Shape;287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87675" y="4868862"/>
            <a:ext cx="2209800" cy="152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2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Extra work</a:t>
            </a:r>
            <a:endParaRPr/>
          </a:p>
        </p:txBody>
      </p:sp>
      <p:sp>
        <p:nvSpPr>
          <p:cNvPr id="293" name="Google Shape;293;p24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t/>
            </a:r>
            <a:endParaRPr sz="3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8" name="Google Shape;298;p25"/>
          <p:cNvGraphicFramePr/>
          <p:nvPr/>
        </p:nvGraphicFramePr>
        <p:xfrm>
          <a:off x="1116012" y="14128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{A1A05086-39C2-44DD-90A8-1AF241C4CDDA}</a:tableStyleId>
              </a:tblPr>
              <a:tblGrid>
                <a:gridCol w="2330450"/>
                <a:gridCol w="5230800"/>
              </a:tblGrid>
              <a:tr h="49688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alatino Linotype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lt1"/>
                          </a:solidFill>
                          <a:latin typeface="Palatino Linotype"/>
                          <a:ea typeface="Palatino Linotype"/>
                          <a:cs typeface="Palatino Linotype"/>
                          <a:sym typeface="Palatino Linotype"/>
                        </a:rPr>
                        <a:t>Star of David  (Magen David)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alatino Linotype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lt1"/>
                          </a:solidFill>
                          <a:latin typeface="Palatino Linotype"/>
                          <a:ea typeface="Palatino Linotype"/>
                          <a:cs typeface="Palatino Linotype"/>
                          <a:sym typeface="Palatino Linotype"/>
                        </a:rPr>
                        <a:t>Kippah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alatino Linotype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lt1"/>
                          </a:solidFill>
                          <a:latin typeface="Palatino Linotype"/>
                          <a:ea typeface="Palatino Linotype"/>
                          <a:cs typeface="Palatino Linotype"/>
                          <a:sym typeface="Palatino Linotype"/>
                        </a:rPr>
                        <a:t>Tallit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alatino Linotype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lt1"/>
                          </a:solidFill>
                          <a:latin typeface="Palatino Linotype"/>
                          <a:ea typeface="Palatino Linotype"/>
                          <a:cs typeface="Palatino Linotype"/>
                          <a:sym typeface="Palatino Linotype"/>
                        </a:rPr>
                        <a:t>Tefillin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alatino Linotype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lt1"/>
                          </a:solidFill>
                          <a:latin typeface="Palatino Linotype"/>
                          <a:ea typeface="Palatino Linotype"/>
                          <a:cs typeface="Palatino Linotype"/>
                          <a:sym typeface="Palatino Linotype"/>
                        </a:rPr>
                        <a:t>Rabbi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alatino Linotype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lt1"/>
                          </a:solidFill>
                          <a:latin typeface="Palatino Linotype"/>
                          <a:ea typeface="Palatino Linotype"/>
                          <a:cs typeface="Palatino Linotype"/>
                          <a:sym typeface="Palatino Linotype"/>
                        </a:rPr>
                        <a:t>Chazzan  (Hazzan)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alatino Linotype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lt1"/>
                          </a:solidFill>
                          <a:latin typeface="Palatino Linotype"/>
                          <a:ea typeface="Palatino Linotype"/>
                          <a:cs typeface="Palatino Linotype"/>
                          <a:sym typeface="Palatino Linotype"/>
                        </a:rPr>
                        <a:t>Siddur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alatino Linotype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lt1"/>
                          </a:solidFill>
                          <a:latin typeface="Palatino Linotype"/>
                          <a:ea typeface="Palatino Linotype"/>
                          <a:cs typeface="Palatino Linotype"/>
                          <a:sym typeface="Palatino Linotype"/>
                        </a:rPr>
                        <a:t>Shabbat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lt1"/>
                        </a:solidFill>
                        <a:latin typeface="Palatino Linotype"/>
                        <a:ea typeface="Palatino Linotype"/>
                        <a:cs typeface="Palatino Linotype"/>
                        <a:sym typeface="Palatino Linotype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alatino Linotype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lt1"/>
                          </a:solidFill>
                          <a:latin typeface="Palatino Linotype"/>
                          <a:ea typeface="Palatino Linotype"/>
                          <a:cs typeface="Palatino Linotype"/>
                          <a:sym typeface="Palatino Linotype"/>
                        </a:rPr>
                        <a:t>Kiddush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alatino Linotype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lt1"/>
                          </a:solidFill>
                          <a:latin typeface="Palatino Linotype"/>
                          <a:ea typeface="Palatino Linotype"/>
                          <a:cs typeface="Palatino Linotype"/>
                          <a:sym typeface="Palatino Linotype"/>
                        </a:rPr>
                        <a:t>Havdalah</a:t>
                      </a:r>
                      <a:endParaRPr/>
                    </a:p>
                  </a:txBody>
                  <a:tcPr marT="0" marB="0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alatino Linotype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lt1"/>
                          </a:solidFill>
                          <a:latin typeface="Palatino Linotype"/>
                          <a:ea typeface="Palatino Linotype"/>
                          <a:cs typeface="Palatino Linotype"/>
                          <a:sym typeface="Palatino Linotype"/>
                        </a:rPr>
                        <a:t>A six pointed star – the most commonly used Jewish symbol.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alatino Linotype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lt1"/>
                          </a:solidFill>
                          <a:latin typeface="Palatino Linotype"/>
                          <a:ea typeface="Palatino Linotype"/>
                          <a:cs typeface="Palatino Linotype"/>
                          <a:sym typeface="Palatino Linotype"/>
                        </a:rPr>
                        <a:t>Or “yarmulke” – a skull cap, worn by men and boys in a synagogue.</a:t>
                      </a:r>
                      <a:endParaRPr b="0" i="0" sz="12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lt1"/>
                        </a:solidFill>
                        <a:latin typeface="Palatino Linotype"/>
                        <a:ea typeface="Palatino Linotype"/>
                        <a:cs typeface="Palatino Linotype"/>
                        <a:sym typeface="Palatino Linotype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alatino Linotype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lt1"/>
                          </a:solidFill>
                          <a:latin typeface="Palatino Linotype"/>
                          <a:ea typeface="Palatino Linotype"/>
                          <a:cs typeface="Palatino Linotype"/>
                          <a:sym typeface="Palatino Linotype"/>
                        </a:rPr>
                        <a:t>A prayer shawl with tassels.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alatino Linotype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lt1"/>
                          </a:solidFill>
                          <a:latin typeface="Palatino Linotype"/>
                          <a:ea typeface="Palatino Linotype"/>
                          <a:cs typeface="Palatino Linotype"/>
                          <a:sym typeface="Palatino Linotype"/>
                        </a:rPr>
                        <a:t>Small boxes attached to straps, containing small scrolls.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alatino Linotype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lt1"/>
                          </a:solidFill>
                          <a:latin typeface="Palatino Linotype"/>
                          <a:ea typeface="Palatino Linotype"/>
                          <a:cs typeface="Palatino Linotype"/>
                          <a:sym typeface="Palatino Linotype"/>
                        </a:rPr>
                        <a:t>“Teacher” – the Jewish spiritual leader.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alatino Linotype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lt1"/>
                          </a:solidFill>
                          <a:latin typeface="Palatino Linotype"/>
                          <a:ea typeface="Palatino Linotype"/>
                          <a:cs typeface="Palatino Linotype"/>
                          <a:sym typeface="Palatino Linotype"/>
                        </a:rPr>
                        <a:t>“Cantor” or “Singer” – the person who leads worship in the synagogue.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alatino Linotype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lt1"/>
                          </a:solidFill>
                          <a:latin typeface="Palatino Linotype"/>
                          <a:ea typeface="Palatino Linotype"/>
                          <a:cs typeface="Palatino Linotype"/>
                          <a:sym typeface="Palatino Linotype"/>
                        </a:rPr>
                        <a:t>A Jewish prayer book.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alatino Linotype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lt1"/>
                          </a:solidFill>
                          <a:latin typeface="Palatino Linotype"/>
                          <a:ea typeface="Palatino Linotype"/>
                          <a:cs typeface="Palatino Linotype"/>
                          <a:sym typeface="Palatino Linotype"/>
                        </a:rPr>
                        <a:t>“Rest” - The Hebrew name for the Sabbath – the day of rest that runs from sunset on Friday to sunset on Saturday.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alatino Linotype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lt1"/>
                          </a:solidFill>
                          <a:latin typeface="Palatino Linotype"/>
                          <a:ea typeface="Palatino Linotype"/>
                          <a:cs typeface="Palatino Linotype"/>
                          <a:sym typeface="Palatino Linotype"/>
                        </a:rPr>
                        <a:t>“To make holy” - A prayer of blessing.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alatino Linotype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lt1"/>
                          </a:solidFill>
                          <a:latin typeface="Palatino Linotype"/>
                          <a:ea typeface="Palatino Linotype"/>
                          <a:cs typeface="Palatino Linotype"/>
                          <a:sym typeface="Palatino Linotype"/>
                        </a:rPr>
                        <a:t>“Separation” – a ceremony marking the end of Shabbat.</a:t>
                      </a:r>
                      <a:endParaRPr/>
                    </a:p>
                  </a:txBody>
                  <a:tcPr marT="0" marB="0" marR="68575" marL="68575"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Development</a:t>
            </a:r>
            <a:endParaRPr/>
          </a:p>
        </p:txBody>
      </p:sp>
      <p:sp>
        <p:nvSpPr>
          <p:cNvPr id="304" name="Google Shape;304;p26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Why do you think that it is important for Jews to have a place of worship?</a:t>
            </a:r>
            <a:endParaRPr/>
          </a:p>
          <a:p>
            <a:pPr indent="-1397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Think about why they go, what does it mean to them, what do they do there……</a:t>
            </a:r>
            <a:endParaRPr/>
          </a:p>
        </p:txBody>
      </p:sp>
      <p:sp>
        <p:nvSpPr>
          <p:cNvPr descr="data:image/jpg;base64,/9j/4AAQSkZJRgABAQAAAQABAAD/2wBDAAkGBwgHBgkIBwgKCgkLDRYPDQwMDRsUFRAWIB0iIiAdHx8kKDQsJCYxJx8fLT0tMTU3Ojo6Iys/RD84QzQ5Ojf/2wBDAQoKCg0MDRoPDxo3JR8lNzc3Nzc3Nzc3Nzc3Nzc3Nzc3Nzc3Nzc3Nzc3Nzc3Nzc3Nzc3Nzc3Nzc3Nzc3Nzc3Nzf/wAARCACzAJsDASIAAhEBAxEB/8QAHAABAAICAwEAAAAAAAAAAAAAAAcIAQYCBAUD/8QAQBAAAQMDAQMHCgUCBgMBAAAAAQACAwQFEQYHITESQUJRYXGBExUXIzJVkZOh0hQWIlKjgsEzQ1SS4vBEU2LC/8QAGwEAAQUBAQAAAAAAAAAAAAAAAAIDBAUGAQf/xAA0EQABAwIDAwgLAQEAAAAAAAABAAIDBBEFEiEGEzFBUWFxgZHR4RQVFiIyQlJTocHw8WL/2gAMAwEAAhEDEQA/AJxREQhEREIRERCERFgnCEIVEW0naHPadVUNFa5Mx2+QSVjQcCUkf4Z7mn4kdS3zXOo4tMadqLg7kmb2KeM9OQ8PhvJ7Aqu1FRJUzyz1D3SSyvL3vcd7nE5JPitNs9hbapzppRdo0HSfJMyvtoFbq111Pc7fBXUkgfBURiSN3WCu0oX2Gaq5L5NN1cm53KlpCTz8XsH1cPFTOCqbEKN1HUOhd2dScY7MLrKIihJSIiIQiIiEIiIhCIiIQiIiEIiIhCLi44wslaLta1T+X9Oup6WTk19dmKIjixvSd8Dgdp7E9TwPqJWxM4lcJAF1Fe1rVJ1DqF1PTScqgoSY4sHc9+f1O+IwOwdq0VZXdobVW19PWVFJTvkio4/K1Dm9BucZ/wC9p5l6pTxRUUDYwbAf35KgklxXxoKuegrIaykkMc8DxJG4cxBVptJX+HUlhpblBgGQYlZ+x43Ob8fphVSKkPY1qnzNffNlVJyaK4ODRk7mS9E+PA+Cp9ocP9Jp96we838jl8U5C+xsrCouIIK5BeeqWiIiEIiIhCIiIQsZWVHt+2q26w3aottdargJoXYJHk8OHEOH6uBGCuh6bbH7suP8f3KwZhVbI0ObGSCkGRo0upRRRd6bbH7suP8AH9yem2x+7Lj/AB/cl+psQ+0UbxvOpRWFF/ptsfuy4/x/cnptsfuy4/x/cuepsQ+0UbxvOpLqZ46anknneGRRtL3udwaBvJKq5rnUUuptRVFwJIgz5OnYehGOHieJ7Sty1/tSi1BYnWy00tVTCZwFQ+Yt/Uz9owTxOM9neotWo2ewl9PeacWdwA5kxM8HQLkxjnvDWNLnOOGtHEnqVl9nmlItP6WbSVUTXVVWOXWA78kjHI7gN3x61AmirlbLPf6e43emmqYqf9ccUQacycxOSNw494Cln02WL3Xcf4/uXdoG1lQWwwMJaNSenyREWjUlRZr/AE1JpjUU9GATSvPlKV56UZO4d44HuWuAkEEEgjnCknaLrqw6utUcUNvrYK2nfyoZpAzAB9ppw7OCPqAo2PFXGGyTyUwFQ0hw0PT0pt9gdFZbZhqj8y6cjdO8GupcRVPW48z/AOofUFbiqu6A1VLpO/NreS+SlkaWVMTCMvbzYzuyDvHj1qUvTbZOe2XH+P7ljcTwKoZUn0dl2nUW5OhSGSjLqpRWFF/ptsfuy4/x/cnptsfuy4/x/coPqbEPtFL3jedSgsqLvTbY/dlx/j+5PTbY/dlx/j+5c9TYh9oo3jedShlMqLjtssnuy4/CP7lv1ouhulspq4Us1O2oYHtimLQ4NPDOCeIwfFR6ihqacAysIuuh7TwK0TbZpU3K0NvdJHmqoRiYNG98Od/+0nPcSoFKuLKxssT45GhzHtLXNIyCDzFVi2haZdpjUc1IwO/By+tpnHnYTw7wd3w61q9mMRzNNK86jUfsJiZnzBaus4OM8ywpP2c6F05q+zummq7hFXU7+RURxyMxv3tcMsO4j6grSVtbHRx72S9uhMtaXGwUYLOFPR2K6eH/AJ1z+ZH9iivX9os9hvrrZZp6ifyDcVD5nNID/wBo5LRwGM9qh0eNU9ZJu4r36kp0ZaLlawg3rICk3Zts0g1JaZLnd5qmCB7+TTNhLQXge045B3Z3DuKm1tbDRxbyU6JLWlxsFGKKfPQpp7/XXP5kf2J6FNO/665/Mj+xVHtNQ9PcnNy5QGs4U9+hTT3+uufzI/sXxrNitm/CTfg6+vFRyD5IyPYW8rG7IDBuXRtLQk217kblyglAvtV0stHVS01Sx0c8LzHIw8WuG4hcIeQJGeVDnR8ocoNOCRz4PWr/ADgtzBNWXBZAycBTfatk2lrrb6evo7jc309RGHsd5SPgf6OPMvvV7HdMUlNLU1FxuTIYmF8jzJHhrQMk+wqA7SUYdlN79Sd3LlBCL71xpjWTGhEopeWfJCUgu5Od2cAb18443SPaxjXOe4gBoGSSeGFfB4Lcx0TS23ZhpY6m1JG2ePlUFJiWpyNzhnczxP0BVlQ0gYGAFrOzrTLdL6chpXtH4yb1tU4fvPR7gN3x61tK8zxrEDW1JLfhboPHtUyNuRqLTtqGlhqXTcjadgNdSZlpzzuON7PEfUBbksOG5V0Ez4JWysOoSyLiypw4EEgggg7weZbLs/1K/S+o4KsuP4WT1VU0c8ZPHvB3+Havd2x6W8yX3zjSx4oq8l36RuZL0h4+0O89Sj0L1CJ8OI0d/lcP7uUIgsKtDrfVEGndMy3ON7ZJJWhtIAch73Dce0Ab+4KsM8sk8z5pnl8kji57nby4neSV3rhe6+40FBQ1c7pKegY5kDTzAnO/r5h3ALzsKLg+Figjdm1cTx6ORKkfmK9jSVhn1JfqW2QAgSOzLIOhGPaPw+pCtRb6SCgooaOlYGQQMDI2DmaBgLQtjWlvMtj851ceK24NDgCN8cXRb48fh1KRAsjj+IelVORp91mnbylPxMyhZREVEnUWOtZRCFCW3HS3kKiPUVHH6uYiOrDRwd0XeI3HtA61Eit3d7fT3a2VFBWMD4KhhY8dh5+8cVVbUdmqbDeqq2Vf+JA/Afjc9vRcOwjC3mzeIb6H0d595vDq8vBRZmWNwpL2G6p8lNJpysf+mTMtISeDuLmePEePWu/tx1T+HpI9O0cvrJwJKsg8GdFvid/cB1qGaKqmoquGqppDHPC8SRvHRcDkFfW7XGpu1xqLhWycuoqHl7z1dg7BwHcpTsEY7ERVfLxt/wBf2vWk7w5Mq6h4qTNielvOd3N7q2ZpaF2IgRufN/xG/vwo+tFvqLrcqago2cueokDGDtPOewcT3K1GmrLT2Cy0tspfYhYAXYwXu6Tj2k70ztHiHo8G5Yfed+AuxMubr0wAFlZRefWUtERF1C8PWFgg1JYaq2TYaZG5ief8uQey74/TKqzXUk9DVzUlVGY54XlkjDzEHBVuqyohpKeWpqZBHDEwvke47mtAySqsavvX5h1FW3MRiNk0n6GgYw0DDc9uAMrYbKSzZnx29zj2+f6UecDivFW4bMdL/mfUcbJ2cqgpcS1J5iM7m+J+gK09StsL1HFR19RYqgMaKw+Uhkxgl4G9pPaBu7QetaLF5JY6J7ohrb/T2JmMAu1U4tYGgADAG4Acy5Ii8tU5EREIRERCFgjKjHbbpXzjam3ykjzVUTcTckb3xf8AE7+7Kk9avtF1HFpvTNTUODH1EzTDBG7eHOI4kdQGSfhzqbh0ksdUx0Iu6/ekvALdVV88UCHig4r1fkUFTRsN0r5KCXUVYz9cuYqQHmb0njv4DsB61L4C0bZLqKG+aWhp/wBLKqga2CWNox+kD9LsdoHxBW9LyzFpZpKx5m0N7dnIpsYAboiIirktFgovN1FeKaxWaqudYfVQMLuTzvPM0dpOAusaXuDWjUoOijbbjqn8PSs09RyetnAkqi072s6LfE7+4DrUJ867l4udTd7nU3Ctfyp6iQvd2dQHYBgeCxarfUXW5U9BRs5c9RII2DtP9hxJXqGHUjMPpA09ZPSoT3Ziupgr601RLSVEVRTSOjmicHse072uHAqZdomzynpNGUktpi5VRaY/WkDfNGTl7j2g5d3EqFSl0NdFiERc3hexH9zrjmlhVqNE6ii1Pp+muMZaJSORURjoSDiP7jsIXvhV02RaqNg1C2jqX4oK8iN+TuZJ0XdnUe/sVi2lefYvQGiqSwfCdR/dClxuzNWURFWJaIiIQuLzhuScBVr2o6p/Muo5Pw8hdQUmYqcA7nfuf4n6AKVNsWqjY7D5vpH4rrgCxpad7I+k7s6h3nqVeeK2OzOH8auQdA/Z/Xeo8z+RMZ4cEIwtz2WaWOpNRMdURl1BR4lnPM49FnifoCu9ti0qLHffONJHyaG4EvwBuZLxcOzPEePUtEcShFYKTltft5u5M5DlzLw9n2pX6X1HBVuJNJL6qqYOeM8/eOPh2qz8MrJo2SRPD2PaHNc05BB4EKnYODuU77EtU+cLW6x1j81NE3MBPF8PV/Sd3cQqLafD87RVMGo0PVzp2F9jlUoosZWViLqSuJOAoJ22apNxujLDSyZpqJ3KnIPty44f0g/EnqUo7QdTR6X03PWNI/FSeqpWnnkPP3AZPh2qsEsj5pHSSOL3vcXOc45JJOSStXszh28kNS/gNB1+SYmdYWC4nipo2HaYbDDJqKuYA+UGKkDuZvSd48O7PWoWXLlbtxWrxKkkq4DCx+W/HS+nMmGODTcq4MhicwtcWua4YIO/IVZtoumfyzqKWCEZop/W0zv/AJJ9nvHDuwtWyetZyVW4XgslBKXCS4PEW80t8geOCwFY/ZTqsah04yKqlBr6ICKbJ3vHRf4jce0FVvWWuwp2K4YyviDCbEcCksflKuKJGY9sfFZ8oz9zfiqdcorGT1rPeybvu/jzTu/6FcXyjP3D4r41lbT0dLNU1EzWQwsL3uJ3NAG9VA5R6/os8o4wujZM31l/Hmjf9C9rWN/m1Lf6m5S5DHu5MLD/AJcY9kd/Oe0leNDG+aVkcbS973BrWt4knmXBZBwtdHC2KMRx6ACwUcm5uVZ7Z/p6HS+nYKJxYaqT1lU8HjIebuA3eHau7q+x0upLBVWyYsDpG5ikPQkHsn/vMSqq8ooHHO87uxZd2zczpt/vveve9uXvT++FrWX1rqWeirJqWqYWTwvLJGnmIO9dzTt3qLDeKW50Z9bA/PJJ3PHSaewjIXmk5OTxPFYWodEJI8kmtxqmL2Nwrd2a5U93tlNcKN/LgqIw9h6s8x7Rw8F3VCOw3VQp6uTTtZJ6qcmSlLjwf0m+I394PWpt5QXl2I0TqKodEeHJ1Kcw5m3UK7TrFq/VF/JprPObfSgx048pGOV+5+OVz4+AC0/0a6w9yTfNj+5Wa4cyyrCm2iqaaJsUbG2HQfFIdCCblVk9GusPck3zY/uT0a6w9yTfNj+5WbRP+1VZ9Le4+K5uGqsno11h7km+bH9yejXWHuSb5sf3KzaI9qqz6W9x8UbhqqjfNK3uwQRz3e3S00UjuQx7nNcCcZxuJx/3qXiq2Gq7FT6jsNVbKjA8q31b/wD1vHsu8D/dVYuNHPbq6eiq4zHPBIY5GnmIK0WC4ua9jhJYOHNzJmSPLwX3stluF8qjS2qnNROGF/kw5rTgcSMkZ4he76NdYe5Jvmx/cvCsV1qbHd6W5UbiJaeQOA/cOBaewjIVqLHdKe9WmmuVG/lQ1DA9vWOsHtBBBTOM4nWUDwY2gsPPfj3rsbGu4qtF20VqKz0T6252x9PTsIDpHyR4BJwBudk71rx4qTNtWqfOd3bZaWQmmoHHypHB8vP/ALRu78qNFZ4bNUT04lnABPIObkSHgA2C7NtoKq6V0VFQQPnqZjyY42Yy44zz9y2P0bavPCyTfNj+5SDsN0sKelk1FVx+snBjpQ4eyzP6neJ3dw7VLSz+JbSSwVBigAIHPz96dZCCLlVk9GusPck3zY/uT0a6w9yTfNj+5WbRQPaqs+lvcfFL3DVWT0a6w9yTfNj+5PRrrD3JN82P7lZtEe1VZ9Le4+K5uGqtNLs/1rR1MVTTWeojmheHxvbLHlrgcg+0rBWeqrqm1001xo30tW5g8tCQDyXDccYJGOcdhXqFYwOpVuIYrJX5d60AjlH+pxjAzguSIirEtEREIRERCFg8FDW3LSoHktSUjBzRVYA8Gv8A/wAnwUy4XWuVFBcaGeiq4xJBPGY5GHnBUygrHUdQ2VvJx6uVJc3MLKoC3nRO0Cp0xZLnb2tdIZWl9Gc7opTuJPZjf3jtWu6qsU+nL7VWypyTE7Mb+Z7D7LvEY8cryF6bJDBXwjNq02KhAlpXOR7pHl73Fz3HLnE5JPOV7eidOy6n1DTW5mWxE8ud46EY4n+w7SvCCsTsi0t5g0+Kuqj5NdXgSPyN7I+i34HJ7T2KFjNeKKlOX4joP7oS425nLeKSmipKeKnp2NjhiYGMY3g0AYAC+6xhZXmZuTcqYiIiEIiIhCIiIQiIiEIiIhCIiIQiwVlEIUb7Z9LeeLILrSRg1tACXBo3yRdId44/FV/weoq4z2B7SHAEEYIPOq07RNJS6f1S6ko4XOpa13Lo2tGc5OOQO0E47iFs9mcSs00sh4aj9j9qNMz5gvtso0t+YtRMlqo80FFiWbI3Pd0WeJ3nsCsgB2Ba7oLTUemNOU9CA01DvWVLx0pDx8BwHctkVDjFea2pLh8I0Hj2p6NuUIiIqpLRERCEREQhEREIRERCEREQhEREIRERCEPBedcbdR1tVQz1VOyWWklMkDncWO5JGR/3q6kRKYSDcLhXoNWURJXUREQhEREIRERCEREQhf/Z" id="305" name="Google Shape;305;p26"/>
          <p:cNvSpPr txBox="1"/>
          <p:nvPr/>
        </p:nvSpPr>
        <p:spPr>
          <a:xfrm>
            <a:off x="155575" y="-1096962"/>
            <a:ext cx="1981200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http://t3.gstatic.com/images?q=tbn:ANd9GcTGWmrfjF4dZ-ZuWQ3OjH-ioKZv9XbD_b-bIcvfB2TTnQk1HjY2aw" id="306" name="Google Shape;306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150" y="4594225"/>
            <a:ext cx="1670050" cy="19256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t3.gstatic.com/images?q=tbn:ANd9GcQezpM89woDQ6aIXLn4A4snqVQ_p1MlWtRfP-nItT_KvmOTiDc3jw" id="307" name="Google Shape;307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16162" y="4594225"/>
            <a:ext cx="2190750" cy="20859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t0.gstatic.com/images?q=tbn:ANd9GcT1-ANqd1M9MLqvuWb7V6Z76brA34PjKbYq9fMP2GyU-8on8K6PxQ" id="308" name="Google Shape;308;p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716462" y="4594225"/>
            <a:ext cx="2143125" cy="2133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t2.gstatic.com/images?q=tbn:ANd9GcTrm2-s0XT3soiwPtie1pm6EDNOsCMy9RBTI5-T5sWmNaYXfiJPfQ" id="309" name="Google Shape;309;p2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740650" y="4365625"/>
            <a:ext cx="1311275" cy="236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27"/>
          <p:cNvSpPr txBox="1"/>
          <p:nvPr>
            <p:ph type="title"/>
          </p:nvPr>
        </p:nvSpPr>
        <p:spPr>
          <a:xfrm>
            <a:off x="914400" y="277812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Plenary; Odd One Out</a:t>
            </a:r>
            <a:endParaRPr/>
          </a:p>
        </p:txBody>
      </p:sp>
      <p:sp>
        <p:nvSpPr>
          <p:cNvPr id="315" name="Google Shape;315;p27"/>
          <p:cNvSpPr txBox="1"/>
          <p:nvPr>
            <p:ph idx="1" type="body"/>
          </p:nvPr>
        </p:nvSpPr>
        <p:spPr>
          <a:xfrm>
            <a:off x="914400" y="1600200"/>
            <a:ext cx="3814762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1" marL="742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–"/>
            </a:pPr>
            <a:r>
              <a:rPr b="0" i="0" lang="en-US" sz="2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1.</a:t>
            </a:r>
            <a:endParaRPr/>
          </a:p>
        </p:txBody>
      </p:sp>
      <p:sp>
        <p:nvSpPr>
          <p:cNvPr id="316" name="Google Shape;316;p27"/>
          <p:cNvSpPr txBox="1"/>
          <p:nvPr>
            <p:ph idx="1" type="body"/>
          </p:nvPr>
        </p:nvSpPr>
        <p:spPr>
          <a:xfrm>
            <a:off x="4427537" y="1989137"/>
            <a:ext cx="3814762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t/>
            </a:r>
            <a:endParaRPr sz="3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See full size image" id="317" name="Google Shape;317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59562" y="1341437"/>
            <a:ext cx="1644650" cy="20875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e full size image" id="318" name="Google Shape;318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71550" y="4292600"/>
            <a:ext cx="1871662" cy="18716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e full size image" id="319" name="Google Shape;319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124075" y="1628775"/>
            <a:ext cx="1593850" cy="21605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e full size image" id="320" name="Google Shape;320;p2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148262" y="3933825"/>
            <a:ext cx="1985962" cy="1985962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27"/>
          <p:cNvSpPr txBox="1"/>
          <p:nvPr/>
        </p:nvSpPr>
        <p:spPr>
          <a:xfrm>
            <a:off x="323850" y="4149725"/>
            <a:ext cx="431800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endParaRPr/>
          </a:p>
        </p:txBody>
      </p:sp>
      <p:sp>
        <p:nvSpPr>
          <p:cNvPr id="322" name="Google Shape;322;p27"/>
          <p:cNvSpPr txBox="1"/>
          <p:nvPr/>
        </p:nvSpPr>
        <p:spPr>
          <a:xfrm>
            <a:off x="6084887" y="1412875"/>
            <a:ext cx="431800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endParaRPr/>
          </a:p>
        </p:txBody>
      </p:sp>
      <p:sp>
        <p:nvSpPr>
          <p:cNvPr id="323" name="Google Shape;323;p27"/>
          <p:cNvSpPr txBox="1"/>
          <p:nvPr/>
        </p:nvSpPr>
        <p:spPr>
          <a:xfrm>
            <a:off x="7235825" y="4005262"/>
            <a:ext cx="431800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2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Guess the odd one out!</a:t>
            </a:r>
            <a:endParaRPr/>
          </a:p>
        </p:txBody>
      </p:sp>
      <p:sp>
        <p:nvSpPr>
          <p:cNvPr id="329" name="Google Shape;329;p28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t/>
            </a:r>
            <a:endParaRPr sz="3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See full size image" id="330" name="Google Shape;330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92275" y="1773237"/>
            <a:ext cx="2087562" cy="20875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ynagogue" id="331" name="Google Shape;331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64162" y="1484312"/>
            <a:ext cx="2678112" cy="14398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5F1004_synagogue_alsace_judaisme" id="332" name="Google Shape;332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19250" y="4365625"/>
            <a:ext cx="2168525" cy="1485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hurch_catholic_nagasaki" id="333" name="Google Shape;333;p2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940425" y="3644900"/>
            <a:ext cx="2036762" cy="2708275"/>
          </a:xfrm>
          <a:prstGeom prst="rect">
            <a:avLst/>
          </a:prstGeom>
          <a:noFill/>
          <a:ln>
            <a:noFill/>
          </a:ln>
        </p:spPr>
      </p:pic>
      <p:sp>
        <p:nvSpPr>
          <p:cNvPr id="334" name="Google Shape;334;p28"/>
          <p:cNvSpPr txBox="1"/>
          <p:nvPr/>
        </p:nvSpPr>
        <p:spPr>
          <a:xfrm>
            <a:off x="971550" y="1773237"/>
            <a:ext cx="504825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endParaRPr/>
          </a:p>
        </p:txBody>
      </p:sp>
      <p:sp>
        <p:nvSpPr>
          <p:cNvPr id="335" name="Google Shape;335;p28"/>
          <p:cNvSpPr txBox="1"/>
          <p:nvPr/>
        </p:nvSpPr>
        <p:spPr>
          <a:xfrm>
            <a:off x="4932362" y="1484312"/>
            <a:ext cx="576262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endParaRPr/>
          </a:p>
        </p:txBody>
      </p:sp>
      <p:sp>
        <p:nvSpPr>
          <p:cNvPr id="336" name="Google Shape;336;p28"/>
          <p:cNvSpPr txBox="1"/>
          <p:nvPr/>
        </p:nvSpPr>
        <p:spPr>
          <a:xfrm>
            <a:off x="1042987" y="4292600"/>
            <a:ext cx="504825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endParaRPr/>
          </a:p>
        </p:txBody>
      </p:sp>
      <p:sp>
        <p:nvSpPr>
          <p:cNvPr id="337" name="Google Shape;337;p28"/>
          <p:cNvSpPr txBox="1"/>
          <p:nvPr/>
        </p:nvSpPr>
        <p:spPr>
          <a:xfrm>
            <a:off x="5364162" y="3644900"/>
            <a:ext cx="503237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2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Guess the odd one out!</a:t>
            </a:r>
            <a:endParaRPr/>
          </a:p>
        </p:txBody>
      </p:sp>
      <p:sp>
        <p:nvSpPr>
          <p:cNvPr id="343" name="Google Shape;343;p29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t/>
            </a:r>
            <a:endParaRPr sz="3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saba" id="344" name="Google Shape;344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95962" y="4076700"/>
            <a:ext cx="1374775" cy="19335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ottel-59-400v" id="345" name="Google Shape;345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35150" y="4149725"/>
            <a:ext cx="1463675" cy="19732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ortrait%2520Jewish%2520rabbi%2520Shofetz%2520Chaim%2520550" id="346" name="Google Shape;346;p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940425" y="1557337"/>
            <a:ext cx="1381125" cy="1914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269540_1131291" id="347" name="Google Shape;347;p2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268537" y="1484312"/>
            <a:ext cx="1544637" cy="2173287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29"/>
          <p:cNvSpPr txBox="1"/>
          <p:nvPr/>
        </p:nvSpPr>
        <p:spPr>
          <a:xfrm>
            <a:off x="1547812" y="1557337"/>
            <a:ext cx="647700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endParaRPr/>
          </a:p>
        </p:txBody>
      </p:sp>
      <p:sp>
        <p:nvSpPr>
          <p:cNvPr id="349" name="Google Shape;349;p29"/>
          <p:cNvSpPr txBox="1"/>
          <p:nvPr/>
        </p:nvSpPr>
        <p:spPr>
          <a:xfrm>
            <a:off x="1258887" y="4076700"/>
            <a:ext cx="433387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endParaRPr/>
          </a:p>
        </p:txBody>
      </p:sp>
      <p:sp>
        <p:nvSpPr>
          <p:cNvPr id="350" name="Google Shape;350;p29"/>
          <p:cNvSpPr txBox="1"/>
          <p:nvPr/>
        </p:nvSpPr>
        <p:spPr>
          <a:xfrm>
            <a:off x="5435600" y="1628775"/>
            <a:ext cx="576262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endParaRPr/>
          </a:p>
        </p:txBody>
      </p:sp>
      <p:sp>
        <p:nvSpPr>
          <p:cNvPr id="351" name="Google Shape;351;p29"/>
          <p:cNvSpPr txBox="1"/>
          <p:nvPr/>
        </p:nvSpPr>
        <p:spPr>
          <a:xfrm>
            <a:off x="5219700" y="4005262"/>
            <a:ext cx="504825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ynagogue" id="112" name="Google Shape;112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9587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3"/>
          <p:cNvSpPr txBox="1"/>
          <p:nvPr/>
        </p:nvSpPr>
        <p:spPr>
          <a:xfrm>
            <a:off x="1828800" y="3175"/>
            <a:ext cx="1828800" cy="2286000"/>
          </a:xfrm>
          <a:prstGeom prst="rect">
            <a:avLst/>
          </a:prstGeom>
          <a:gradFill>
            <a:gsLst>
              <a:gs pos="0">
                <a:srgbClr val="CC0066"/>
              </a:gs>
              <a:gs pos="100000">
                <a:srgbClr val="5E002F"/>
              </a:gs>
            </a:gsLst>
            <a:path path="circle">
              <a:fillToRect b="50%" l="50%" r="50%" t="50%"/>
            </a:path>
            <a:tileRect/>
          </a:gra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3"/>
          <p:cNvSpPr txBox="1"/>
          <p:nvPr/>
        </p:nvSpPr>
        <p:spPr>
          <a:xfrm>
            <a:off x="7315200" y="3175"/>
            <a:ext cx="1828800" cy="2286000"/>
          </a:xfrm>
          <a:prstGeom prst="rect">
            <a:avLst/>
          </a:prstGeom>
          <a:gradFill>
            <a:gsLst>
              <a:gs pos="0">
                <a:srgbClr val="CC0066"/>
              </a:gs>
              <a:gs pos="100000">
                <a:srgbClr val="5E002F"/>
              </a:gs>
            </a:gsLst>
            <a:path path="circle">
              <a:fillToRect b="50%" l="50%" r="50%" t="50%"/>
            </a:path>
            <a:tileRect/>
          </a:gra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3"/>
          <p:cNvSpPr txBox="1"/>
          <p:nvPr/>
        </p:nvSpPr>
        <p:spPr>
          <a:xfrm>
            <a:off x="5486400" y="3175"/>
            <a:ext cx="1828800" cy="2286000"/>
          </a:xfrm>
          <a:prstGeom prst="rect">
            <a:avLst/>
          </a:prstGeom>
          <a:gradFill>
            <a:gsLst>
              <a:gs pos="0">
                <a:srgbClr val="CC0066"/>
              </a:gs>
              <a:gs pos="100000">
                <a:srgbClr val="5E002F"/>
              </a:gs>
            </a:gsLst>
            <a:path path="circle">
              <a:fillToRect b="50%" l="50%" r="50%" t="50%"/>
            </a:path>
            <a:tileRect/>
          </a:gra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3"/>
          <p:cNvSpPr txBox="1"/>
          <p:nvPr/>
        </p:nvSpPr>
        <p:spPr>
          <a:xfrm>
            <a:off x="3657600" y="3175"/>
            <a:ext cx="1828800" cy="2286000"/>
          </a:xfrm>
          <a:prstGeom prst="rect">
            <a:avLst/>
          </a:prstGeom>
          <a:gradFill>
            <a:gsLst>
              <a:gs pos="0">
                <a:srgbClr val="CC0066"/>
              </a:gs>
              <a:gs pos="100000">
                <a:srgbClr val="5E002F"/>
              </a:gs>
            </a:gsLst>
            <a:path path="circle">
              <a:fillToRect b="50%" l="50%" r="50%" t="50%"/>
            </a:path>
            <a:tileRect/>
          </a:gra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3"/>
          <p:cNvSpPr txBox="1"/>
          <p:nvPr/>
        </p:nvSpPr>
        <p:spPr>
          <a:xfrm>
            <a:off x="0" y="2289175"/>
            <a:ext cx="1828800" cy="2286000"/>
          </a:xfrm>
          <a:prstGeom prst="rect">
            <a:avLst/>
          </a:prstGeom>
          <a:gradFill>
            <a:gsLst>
              <a:gs pos="0">
                <a:srgbClr val="CC0066"/>
              </a:gs>
              <a:gs pos="100000">
                <a:srgbClr val="5E002F"/>
              </a:gs>
            </a:gsLst>
            <a:path path="circle">
              <a:fillToRect b="50%" l="50%" r="50%" t="50%"/>
            </a:path>
            <a:tileRect/>
          </a:gra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3"/>
          <p:cNvSpPr txBox="1"/>
          <p:nvPr/>
        </p:nvSpPr>
        <p:spPr>
          <a:xfrm>
            <a:off x="1828800" y="2289175"/>
            <a:ext cx="1828800" cy="2286000"/>
          </a:xfrm>
          <a:prstGeom prst="rect">
            <a:avLst/>
          </a:prstGeom>
          <a:gradFill>
            <a:gsLst>
              <a:gs pos="0">
                <a:srgbClr val="CC0066"/>
              </a:gs>
              <a:gs pos="100000">
                <a:srgbClr val="5E002F"/>
              </a:gs>
            </a:gsLst>
            <a:path path="circle">
              <a:fillToRect b="50%" l="50%" r="50%" t="50%"/>
            </a:path>
            <a:tileRect/>
          </a:gra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3"/>
          <p:cNvSpPr txBox="1"/>
          <p:nvPr/>
        </p:nvSpPr>
        <p:spPr>
          <a:xfrm>
            <a:off x="7315200" y="2289175"/>
            <a:ext cx="1828800" cy="2286000"/>
          </a:xfrm>
          <a:prstGeom prst="rect">
            <a:avLst/>
          </a:prstGeom>
          <a:gradFill>
            <a:gsLst>
              <a:gs pos="0">
                <a:srgbClr val="CC0066"/>
              </a:gs>
              <a:gs pos="100000">
                <a:srgbClr val="5E002F"/>
              </a:gs>
            </a:gsLst>
            <a:path path="circle">
              <a:fillToRect b="50%" l="50%" r="50%" t="50%"/>
            </a:path>
            <a:tileRect/>
          </a:gra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3"/>
          <p:cNvSpPr txBox="1"/>
          <p:nvPr/>
        </p:nvSpPr>
        <p:spPr>
          <a:xfrm>
            <a:off x="5486400" y="2289175"/>
            <a:ext cx="1828800" cy="2286000"/>
          </a:xfrm>
          <a:prstGeom prst="rect">
            <a:avLst/>
          </a:prstGeom>
          <a:gradFill>
            <a:gsLst>
              <a:gs pos="0">
                <a:srgbClr val="CC0066"/>
              </a:gs>
              <a:gs pos="100000">
                <a:srgbClr val="5E002F"/>
              </a:gs>
            </a:gsLst>
            <a:path path="circle">
              <a:fillToRect b="50%" l="50%" r="50%" t="50%"/>
            </a:path>
            <a:tileRect/>
          </a:gra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3"/>
          <p:cNvSpPr txBox="1"/>
          <p:nvPr/>
        </p:nvSpPr>
        <p:spPr>
          <a:xfrm>
            <a:off x="3657600" y="2289175"/>
            <a:ext cx="1828800" cy="2286000"/>
          </a:xfrm>
          <a:prstGeom prst="rect">
            <a:avLst/>
          </a:prstGeom>
          <a:gradFill>
            <a:gsLst>
              <a:gs pos="0">
                <a:srgbClr val="CC0066"/>
              </a:gs>
              <a:gs pos="100000">
                <a:srgbClr val="5E002F"/>
              </a:gs>
            </a:gsLst>
            <a:path path="circle">
              <a:fillToRect b="50%" l="50%" r="50%" t="50%"/>
            </a:path>
            <a:tileRect/>
          </a:gra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3"/>
          <p:cNvSpPr txBox="1"/>
          <p:nvPr/>
        </p:nvSpPr>
        <p:spPr>
          <a:xfrm>
            <a:off x="0" y="4575175"/>
            <a:ext cx="1828800" cy="2286000"/>
          </a:xfrm>
          <a:prstGeom prst="rect">
            <a:avLst/>
          </a:prstGeom>
          <a:gradFill>
            <a:gsLst>
              <a:gs pos="0">
                <a:srgbClr val="CC0066"/>
              </a:gs>
              <a:gs pos="100000">
                <a:srgbClr val="5E002F"/>
              </a:gs>
            </a:gsLst>
            <a:path path="circle">
              <a:fillToRect b="50%" l="50%" r="50%" t="50%"/>
            </a:path>
            <a:tileRect/>
          </a:gra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3"/>
          <p:cNvSpPr txBox="1"/>
          <p:nvPr/>
        </p:nvSpPr>
        <p:spPr>
          <a:xfrm>
            <a:off x="1828800" y="4575175"/>
            <a:ext cx="1828800" cy="2286000"/>
          </a:xfrm>
          <a:prstGeom prst="rect">
            <a:avLst/>
          </a:prstGeom>
          <a:gradFill>
            <a:gsLst>
              <a:gs pos="0">
                <a:srgbClr val="CC0066"/>
              </a:gs>
              <a:gs pos="100000">
                <a:srgbClr val="5E002F"/>
              </a:gs>
            </a:gsLst>
            <a:path path="circle">
              <a:fillToRect b="50%" l="50%" r="50%" t="50%"/>
            </a:path>
            <a:tileRect/>
          </a:gra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3"/>
          <p:cNvSpPr txBox="1"/>
          <p:nvPr/>
        </p:nvSpPr>
        <p:spPr>
          <a:xfrm>
            <a:off x="7315200" y="4575175"/>
            <a:ext cx="1828800" cy="2286000"/>
          </a:xfrm>
          <a:prstGeom prst="rect">
            <a:avLst/>
          </a:prstGeom>
          <a:gradFill>
            <a:gsLst>
              <a:gs pos="0">
                <a:srgbClr val="CC0066"/>
              </a:gs>
              <a:gs pos="100000">
                <a:srgbClr val="5E002F"/>
              </a:gs>
            </a:gsLst>
            <a:path path="circle">
              <a:fillToRect b="50%" l="50%" r="50%" t="50%"/>
            </a:path>
            <a:tileRect/>
          </a:gra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3"/>
          <p:cNvSpPr txBox="1"/>
          <p:nvPr/>
        </p:nvSpPr>
        <p:spPr>
          <a:xfrm>
            <a:off x="5486400" y="4575175"/>
            <a:ext cx="1828800" cy="2286000"/>
          </a:xfrm>
          <a:prstGeom prst="rect">
            <a:avLst/>
          </a:prstGeom>
          <a:gradFill>
            <a:gsLst>
              <a:gs pos="0">
                <a:srgbClr val="CC0066"/>
              </a:gs>
              <a:gs pos="100000">
                <a:srgbClr val="5E002F"/>
              </a:gs>
            </a:gsLst>
            <a:path path="circle">
              <a:fillToRect b="50%" l="50%" r="50%" t="50%"/>
            </a:path>
            <a:tileRect/>
          </a:gra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3"/>
          <p:cNvSpPr txBox="1"/>
          <p:nvPr/>
        </p:nvSpPr>
        <p:spPr>
          <a:xfrm>
            <a:off x="3657600" y="4575175"/>
            <a:ext cx="1828800" cy="2286000"/>
          </a:xfrm>
          <a:prstGeom prst="rect">
            <a:avLst/>
          </a:prstGeom>
          <a:gradFill>
            <a:gsLst>
              <a:gs pos="0">
                <a:srgbClr val="CC0066"/>
              </a:gs>
              <a:gs pos="100000">
                <a:srgbClr val="5E002F"/>
              </a:gs>
            </a:gsLst>
            <a:path path="circle">
              <a:fillToRect b="50%" l="50%" r="50%" t="50%"/>
            </a:path>
            <a:tileRect/>
          </a:gra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3"/>
          <p:cNvSpPr txBox="1"/>
          <p:nvPr/>
        </p:nvSpPr>
        <p:spPr>
          <a:xfrm>
            <a:off x="609600" y="5867400"/>
            <a:ext cx="8077200" cy="519112"/>
          </a:xfrm>
          <a:prstGeom prst="rect">
            <a:avLst/>
          </a:prstGeom>
          <a:gradFill>
            <a:gsLst>
              <a:gs pos="0">
                <a:srgbClr val="CC0066"/>
              </a:gs>
              <a:gs pos="100000">
                <a:srgbClr val="5E002F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CCC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FFCCCC"/>
                </a:solidFill>
                <a:latin typeface="Arial"/>
                <a:ea typeface="Arial"/>
                <a:cs typeface="Arial"/>
                <a:sym typeface="Arial"/>
              </a:rPr>
              <a:t>What am I?</a:t>
            </a:r>
            <a:endParaRPr/>
          </a:p>
        </p:txBody>
      </p:sp>
      <p:sp>
        <p:nvSpPr>
          <p:cNvPr id="128" name="Google Shape;128;p3"/>
          <p:cNvSpPr txBox="1"/>
          <p:nvPr/>
        </p:nvSpPr>
        <p:spPr>
          <a:xfrm>
            <a:off x="0" y="0"/>
            <a:ext cx="1828800" cy="2286000"/>
          </a:xfrm>
          <a:prstGeom prst="rect">
            <a:avLst/>
          </a:prstGeom>
          <a:gradFill>
            <a:gsLst>
              <a:gs pos="0">
                <a:srgbClr val="CC0066"/>
              </a:gs>
              <a:gs pos="100000">
                <a:srgbClr val="5E002F"/>
              </a:gs>
            </a:gsLst>
            <a:path path="circle">
              <a:fillToRect b="50%" l="50%" r="50%" t="50%"/>
            </a:path>
            <a:tileRect/>
          </a:gra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3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Guess the odd one out!</a:t>
            </a:r>
            <a:endParaRPr/>
          </a:p>
        </p:txBody>
      </p:sp>
      <p:sp>
        <p:nvSpPr>
          <p:cNvPr id="357" name="Google Shape;357;p30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t/>
            </a:r>
            <a:endParaRPr sz="3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buddha" id="358" name="Google Shape;358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27762" y="4221162"/>
            <a:ext cx="1622425" cy="21748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orah%25203" id="359" name="Google Shape;359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19250" y="3716337"/>
            <a:ext cx="2376487" cy="22447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yad3" id="360" name="Google Shape;360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31912" y="2184400"/>
            <a:ext cx="2879725" cy="8953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e full size image" id="361" name="Google Shape;361;p3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940425" y="1844675"/>
            <a:ext cx="1677987" cy="1944687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30"/>
          <p:cNvSpPr txBox="1"/>
          <p:nvPr/>
        </p:nvSpPr>
        <p:spPr>
          <a:xfrm>
            <a:off x="971550" y="1844675"/>
            <a:ext cx="576262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endParaRPr/>
          </a:p>
        </p:txBody>
      </p:sp>
      <p:sp>
        <p:nvSpPr>
          <p:cNvPr id="363" name="Google Shape;363;p30"/>
          <p:cNvSpPr txBox="1"/>
          <p:nvPr/>
        </p:nvSpPr>
        <p:spPr>
          <a:xfrm>
            <a:off x="1042987" y="3716337"/>
            <a:ext cx="649287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endParaRPr/>
          </a:p>
        </p:txBody>
      </p:sp>
      <p:sp>
        <p:nvSpPr>
          <p:cNvPr id="364" name="Google Shape;364;p30"/>
          <p:cNvSpPr txBox="1"/>
          <p:nvPr/>
        </p:nvSpPr>
        <p:spPr>
          <a:xfrm>
            <a:off x="5292725" y="1844675"/>
            <a:ext cx="719137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endParaRPr/>
          </a:p>
        </p:txBody>
      </p:sp>
      <p:sp>
        <p:nvSpPr>
          <p:cNvPr id="365" name="Google Shape;365;p30"/>
          <p:cNvSpPr txBox="1"/>
          <p:nvPr/>
        </p:nvSpPr>
        <p:spPr>
          <a:xfrm>
            <a:off x="5651500" y="4221162"/>
            <a:ext cx="865187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3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Write a poem about the main features of a Synagogue</a:t>
            </a:r>
            <a:endParaRPr/>
          </a:p>
        </p:txBody>
      </p:sp>
      <p:sp>
        <p:nvSpPr>
          <p:cNvPr id="371" name="Google Shape;371;p3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2min!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4"/>
          <p:cNvSpPr txBox="1"/>
          <p:nvPr>
            <p:ph type="title"/>
          </p:nvPr>
        </p:nvSpPr>
        <p:spPr>
          <a:xfrm>
            <a:off x="1042987" y="47625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</a:pPr>
            <a:br>
              <a:rPr b="0" i="0" lang="en-US" sz="40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4000" u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Synagogue</a:t>
            </a:r>
            <a:br>
              <a:rPr b="0" i="0" lang="en-US" sz="4000" u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4000" u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4000" u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Learning Objectives</a:t>
            </a:r>
            <a:endParaRPr/>
          </a:p>
        </p:txBody>
      </p:sp>
      <p:sp>
        <p:nvSpPr>
          <p:cNvPr id="134" name="Google Shape;134;p4"/>
          <p:cNvSpPr txBox="1"/>
          <p:nvPr>
            <p:ph idx="1" type="body"/>
          </p:nvPr>
        </p:nvSpPr>
        <p:spPr>
          <a:xfrm>
            <a:off x="827087" y="2997200"/>
            <a:ext cx="77724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To understand the role of the synagogue for a Jewish community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To identify the key features of a synagogue</a:t>
            </a:r>
            <a:endParaRPr/>
          </a:p>
          <a:p>
            <a: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://t3.gstatic.com/images?q=tbn:ANd9GcT1JYw3qa97NRMCLXikCCiuMhjfrwg7JNba6glQDsmExa9f4gy-" id="135" name="Google Shape;13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5575" y="620712"/>
            <a:ext cx="2209800" cy="1685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5"/>
          <p:cNvSpPr txBox="1"/>
          <p:nvPr>
            <p:ph idx="1" type="body"/>
          </p:nvPr>
        </p:nvSpPr>
        <p:spPr>
          <a:xfrm>
            <a:off x="900112" y="1844675"/>
            <a:ext cx="77724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b="0" i="0" lang="en-US" sz="30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	The Simpson's have been on a trip to Springfield’s Synagogue to meet Krusty’s dad and to learn about features of a Synagogue.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t/>
            </a:r>
            <a:endParaRPr b="0" i="0" sz="3000" u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b="0" i="0" lang="en-US" sz="30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	Here they are to tell you what they have learnt……..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t/>
            </a:r>
            <a:endParaRPr b="0" i="0" sz="3000" u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b="0" i="0" lang="en-US" sz="30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PAY ATTENTION FOR THE QUIZ THAT WILL FOLLOW!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t/>
            </a:r>
            <a:endParaRPr b="0" i="0" sz="3000" u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52400" lvl="0" marL="342900" marR="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t/>
            </a:r>
            <a:endParaRPr b="0" i="0" sz="3000" u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://t0.gstatic.com/images?q=tbn:ANd9GcRUKh5U7spga0Y0VGPSWju9oIRN2WrYZTgIGE-aoQ6RCi4nKcC-" id="142" name="Google Shape;142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387" y="188912"/>
            <a:ext cx="1728787" cy="1295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t0.gstatic.com/images?q=tbn:ANd9GcRUKh5U7spga0Y0VGPSWju9oIRN2WrYZTgIGE-aoQ6RCi4nKcC-" id="143" name="Google Shape;143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87675" y="60325"/>
            <a:ext cx="2071687" cy="15525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t0.gstatic.com/images?q=tbn:ANd9GcRUKh5U7spga0Y0VGPSWju9oIRN2WrYZTgIGE-aoQ6RCi4nKcC-" id="144" name="Google Shape;14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43737" y="188912"/>
            <a:ext cx="1762125" cy="132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heSimpsonsEveryoneEver800" id="149" name="Google Shape;149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6987"/>
            <a:ext cx="9144000" cy="6859587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6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0"/>
              <a:buFont typeface="Arial"/>
              <a:buNone/>
            </a:pPr>
            <a:r>
              <a:rPr b="1" i="0" lang="en-US" sz="8000" u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Synagogue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FF0000"/>
              </a:buClr>
              <a:buSzPts val="8000"/>
              <a:buFont typeface="Arial"/>
              <a:buNone/>
            </a:pPr>
            <a:r>
              <a:rPr b="1" i="0" lang="en-US" sz="8000" u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By The Simpsons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7"/>
          <p:cNvSpPr txBox="1"/>
          <p:nvPr>
            <p:ph idx="1" type="body"/>
          </p:nvPr>
        </p:nvSpPr>
        <p:spPr>
          <a:xfrm>
            <a:off x="5435600" y="-1462087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pic>
        <p:nvPicPr>
          <p:cNvPr descr="star_of_david_2_td8b" id="157" name="Google Shape;157;p7"/>
          <p:cNvPicPr preferRelativeResize="0"/>
          <p:nvPr/>
        </p:nvPicPr>
        <p:blipFill rotWithShape="1">
          <a:blip r:embed="rId3">
            <a:alphaModFix/>
          </a:blip>
          <a:srcRect b="0" l="0" r="0" t="14089"/>
          <a:stretch/>
        </p:blipFill>
        <p:spPr>
          <a:xfrm>
            <a:off x="5518150" y="153987"/>
            <a:ext cx="3581400" cy="3078162"/>
          </a:xfrm>
          <a:prstGeom prst="rect">
            <a:avLst/>
          </a:prstGeom>
          <a:noFill/>
          <a:ln>
            <a:noFill/>
          </a:ln>
        </p:spPr>
      </p:pic>
      <p:sp>
        <p:nvSpPr>
          <p:cNvPr descr="data:image/jpg;base64,/9j/4AAQSkZJRgABAQAAAQABAAD/2wBDAAkGBwgHBgkIBwgKCgkLDRYPDQwMDRsUFRAWIB0iIiAdHx8kKDQsJCYxJx8fLT0tMTU3Ojo6Iys/RD84QzQ5Ojf/2wBDAQoKCg0MDRoPDxo3JR8lNzc3Nzc3Nzc3Nzc3Nzc3Nzc3Nzc3Nzc3Nzc3Nzc3Nzc3Nzc3Nzc3Nzc3Nzc3Nzc3Nzf/wAARCAC7AJUDASIAAhEBAxEB/8QAHAABAAMAAwEBAAAAAAAAAAAAAAUGBwEDBAII/8QAQRAAAQMDAgMFBAYJBAEFAAAAAQIDBAAFERIhBjFBExQiUWFxgZGhBxUyQlKxIyQzYnKCkqLBFjRT0UNUZJOy0v/EABoBAQADAQEBAAAAAAAAAAAAAAADBAUCAQb/xAAvEQACAgIABQIEBAcAAAAAAAAAAQIDBBEFEiExQRMiMkJRgQYVkbEUI2FxocHw/9oADAMBAAIRAxEAPwDcaUpQClK4JA50BzSuAQRmmaAKzjbnWe3Pj2bauKplvet7EmBGKcriqUXQFDPI4SVDIJSDyPPpV/ecQ22pbhCUJ3UonAAFYFDkyrq7JmIizpsiQ4XX1tMLcwM4SDgY+zgDHt5b16uXyzibkl7UbfY71b75BTLtshDrfJQ5KbP4VDofQ1I5FZTwvw3xJEnt3Zp2LbVLQdbCytZdSc4S4kYAIznIJINXe2XqUJ6LdeYrceQ6CY7zCypl/G5AzgpUBvg8xyJxUKurlLliztKXLtosFK4JxUZfOILXYmm3LpLSx2pIbToUtSyOeEpBJqUEpTNZxI+kt4vOfV9jLscZDa3pHZrV5KKNJwPTnjyqX4U46hXyYLbJaMS56CvsdQUhwDqhXX2EA164tdzlTi3pMuFKUrw6FKUoBSlKAUpSgIjijiGFw1bDNn61BSw2002nUt1Z5JSPjWZ3DjS83l8SIspy2RkHShmOpKlahzKypPPppxgetbCpIUQSM45elZ19IXCbUeNPv1teltva23X2G8KQsBQC1YwT9nJOPKuo631I7FLXtI2Px7xHGLbkpECW02MONtsrbW4BzIVqIB64xj2VpNnvEC9Q0y7ZJbfZJwSk7pPkocwfQ1iiHEPJC2VpcQd0rScg/Cu+3zrjapLkm0zlx3HAkOIKQttzTkJ1A79ehHyFSyrXdEFd73qRpnEo+sbxbrO6cxFNuS5LfR4IKUpQf3dSwSOunHKu64XW32wNJnTGo5c8LSFK3V0wlI3+G1UeTx2X7nbbnItEhhMZl1qaoOII0q0klAzlQCkA5ODjO1WGNDbu9+nuw5bkWMhDQky2lDtXlKSFJbQs50NhJSTjBJVWTk0Tnak+xernHW0WToDnbpUZxJFfftZdhtKdlRXW5LCU8ypCs4HqRqHvrxcQ2ydYrTIn2e6SyllGp9qWvvA0feWnVuFpGVDfBxg123GxcOW2CJlzkSQpSko785Ld7UrUcJOQdsk8gMDyriGHOMt7O3YtHbdOO7LCtiZLT5kPPIUWYrSSp0qAOykjdOCMHOKzFyRMnyO/XSS7JlqTglavCgHBKUjkBkDb0r6mW36rv11iuLD7zUlRVKKAFuawHBqwMZwoA+yvkbVtVQ0tszbrW3yn1HgzLtOZtluSrvDw1drkANNggKUSfby3zWwWHh23WKKlmC1khSlqecwpxajzJVjn/jAqmfRVEZdn3eesKW8ytMdpz7qUFIWUj97OMn2VpIGBUVktsnphyxOaUpXBKKUpQClKUApSlAK+VYOds+lfVcUBhdzgvWS6yIc5lbSnZTymXC2dDyVKKwUq5cjuM5GK6/U1qHHPDci/xYq4LqES4jhW2l0nQ4FDCknG49D/AN1ljK1KCu0QG1oWptaNWcKSog7+0VZrltFK6vlez5fX4m2wlClOage0dDaAkDKipR5DANWJuL/p+yRmuIm2ZUWahAkRXXyjBbV+iUl7ZBIRoSQVDOkYPnWbj2iI/bMrcacaUFJdbGS3vgqA6+EqyOoyK9Z7mmRDjx406VAXgMyGZnaJeWjCgnSVaSAByPUYA2qnmTnGcdFnDhFxZMcbcem7W5y226K+zEdBRMlhSHNCSPsZQVBOdt87eVQdn4gv4mJTY7jImrV+1RMdU+ylOOZJzpIPLHwqxpuTXZBfdpyGiMhXcXdPuIBHwr4fujbC2WRDm631FLSXGCwHFAZIBc0jOKoSsuctpP8A0a9c6YUutpNvz5Kxc4cuNLeu0mOlvVJR2rjj5cdfK0hJVqGE6dW+kgYxseldzznZNlZCiMgAIGSok4AA8ySBXbe5zk8qhKebQG3kduzHIdTpHiIceB07ADwpzudzgVPcIcKTL6IN0nFtm2a0vttpJLj4Cspz0SkkA9citHHlNVe/uY+TCMrFyF64Ftb9n4Wgw5aEIkJSpbqU76VKUVYz1IzjPpU/XCRtvzrmvSRdEKUpQ9FKUoBSlKAUpSgFKUoDiqjf+ALZdXJUphx+FNf8RcZdUEdpthRRyPLfzq30ono8aT7mPv8ABfFLSHFCLAdLf3W5Ry6PJAKRg/xGouNw5Ma+uO+25wYQ09It7mlZeYUFJKwASAtJTkb5IyPKtzNZ5xHdZrHGUkWhMcLahNNSHZAKglRUVp0pHMgE9RzFc289keWPcVwjCW0YJxCzcbE8u2sT5KrW/h2OEPKDTyDuDpzgnofWo9x643N5jvj8qUEKS0hTy1L0DIGBk7eytEvLjEee7En/AKw0hfeO2jtpbVEdVuQ2kkgpIwSnPWvF9Y2iMoSEy3pyg52jbfdOxbccTyK1ZOQDg4FcyjfHUXHuWIfw7UnKemvBofBHDNhvk28uSo6nDEmhnsAspaIS2jGUDAO4VzrUW0BACUgBKQAkAYAFY59Fl2et89sPvBxufIMaTqSBoewVtqBHMK1Eb9SPKtl1b8qk5J1+yfdEG1LqvJ9UpSgFKVwTgZNAc0rgHNc0ApSlAK8lyuMW2RjJnPBpoKCckElROwAA3JJ5Ab16sioLi1t1ESPc2Ala7ZIEpTSlAdogJUlYBOwOlaiPUetASFrusO6tuLhPa+zXocQpBQtCsZwpKgCDgg7jka9uarE9l6bGZ4i4WUhU5xlJQhzwNzGjuEr8iMkpVzBJHIkVXnuIuIpTqWZrrVsYDgYfXGZJdaeP2UL15CAcjStOoKzzFcWTVcXJ+D2KbekaMtYQCVqCQOp5VA3vjKy2iC++q4RXn205TGbfQVrPIDAPmarxscB5YcnJcnufimuqd/tJ0/AV7WYsaMNMeOyyB0bbSn8hWHZx2tfDFstxw5eWVhr6Q73KuyYqZdoaDu7CW2HHUkjmgqKknPkQMH5VH3G53SNMlzJsWKtU+Qg94bcUlprwpQAsHKgPD68+lW2/QxPtEqOSdZbKm1Z3StPiSR7CBUAy61PtCHnwC1IjhTmeWFJyfzrW4ZnRzIyetNEV1PpNEFJ4Yly5br8mfHAkKCnUtsHw4AGE5PoNzXqPCNpDSUsodadTuHkOnUD1O+xz12qRsSnF2aCt4kuFhOSeZ22Pwr3Vs88tLr2Kqrgt9O5V5tkkWm2uv2yfILiHW5DiXEJUCUKB1AAAggJ6HpVoVcr3NCXzxBJCVgLT3VpttsA7jAwonn1Jp8/Soyx/q6JUD7sV7DRP/Goak/DJHuqOSTe2dpJLSLNZeMLyrt4T9samPxCkLeTJS0XUqGUq0kYBxscHGQal2+MQ3/v7Ncow6rQhL6R6+Ak491VOz6v9USdOMdwRq9vaKx8s1ZOtfLZ/E7cXJlWkmkXaseFkE+xP2u92y7BX1dOZfUj7aEq8af4knce8VH8Q3FbyI1rtcr9cnu6O0ZUCplpJ/SuZ6YGwP4lJqEuFqhXIfrLIU5gpQ6glLjedvCsYIqM4Rn2+wvw5MhpuMifawHnGY5x2jDhQVHSNgQc5O21XcDPjlp9NNEF1Lq8lu4bSqJd7vbG33nYsbsVtds4pxTZWklSNStyNgd+WqrDVXbtsyG+u48MSmH2Jyy8+zLeUptaiBhxCwCRyAxyxjGMV6BerhBebRfbc2yw4tLaZcV8utpUo4AWClKkgnbOCM8yK0CEsFK4TyGaUBC3K7SEzvqy0RkSZ2gLdU6vS1HQSQCsjJJODhI3OOg3rzqsE+4LaN8uwksJWlxUNiMltlZByArOVKGcHBODgV2yrPcWrnKnWm4sR+9pR26H4pdAUkYCk4WnG3Q5G2ajuFe/PzpF0eukmRbeyUhC5CgEyFBW7qUAANoGCE9VAknbFATt2XcW2Wm7THZW84sJLjyvAynGSogHKvIAefQVX+Irc62609OU0+zcWW7bOKEFGFKUeydAyeS1Yx0znO1WS13eBd2VvW6QmQ2hZQpSQdiMHr6EHPI5qvX6ZJv8AJYgcOiO+IcpD8qQ6shlCmzqS3qSDqVqwSByCSDjNO/QEdY5ipNjiS5SglZZHaqUcAKGxJJ9Qa4ReI0hZRb0SrgpJwe5MqdSD5FWyR8ak7JwLBhRmE3N926utDwmT+ySefhbHh68zk+tWdfYRo5UrQ0y0kknYJQAMn2DFYUOCQc3Kb7vsi48t60kZHe+OUQmZbC7a+xISVM9nIfbQsLOwPZ5JI3zkbEcq8UWO/Pgx4QbcYtzbaULW4ClcgAAYCeaUnG5O5G2N6mpEw365m8PoAbCdEBChu01+L+JWAT5DA889nuFbmFg1YsX6a1sr2WSs+IAAAAAAeQ6UpSr5wKjpkaSzLXcLerW4UpS7HWcB1Kc40nooZPPY/MSNMDqM0B2cJWq7T4j13gyrb+urAUy8hZUwEeENqwRhQ3J25mphcDiVjcwLdKSOjEtTaj7ApOPnULa7kqw3lMzVphSlJbmp6AkgJd9CDsfMH0rTk8tqx8nhtFk3KyO2/JLG+yK0mZ5NusuP2cZy1TI9wfX2UZt9ALa1nOP0iSU4G5O4OAdqk+EYSEXDMZ0vRbZDEBL+MB54qC3lD0yEj25HSrROgRbhHVHnR2pDJOS26kKBPTnUFI4cetaEyOGpDrHYuFwW0u/qzoOdSAPuZzkEbBW+OdeYuFVjb9PyeWWys7knIRBixRbESWYBkJU3HQ2tLagTnJQPMZzVZtdnbh3ONbL8ZT6ie1iu99eUxJUjCvE2pZ0uDAVjcHGRyIHzOk2i/Xe0udm0+8/rhzLfISC60kJK8qTzQUrQN+WFbZ2NWCJw1GjzI8gy574jKKmGZEkrQ2SMZGdycEjcnmatkRNp5bUoBgUoDqmMd5iPMFZR2rakahzGRjNViLY7vKgRbTdVQ2LZHaQ26mItSlSwkAAEkDQk43AyTyzirbXGB5UBTLbcBbOFrhPA1THZshKGuq3u0LbbYHsSgAeQqx2K3C12WFAByY7KUKUPvKx4j7zk18iwWsXQ3MREd71atepWArGNWnOnVjbVjPrUmBjlQCql9IslQtLFsbOFXF7sXMf8QBU58QMe+rbVF4+BN8soP2eyk6f4sI/xmuoLckCH5AYG3THSleeXPhw/91KZZ25LcAJ9g515k3dDozDhT5Q6KbjlKD/MvSKsyshD4mekjSo/t7s4cN2tpvyL8sfkkGvoN3tfW2te5xf/AFVeWfjR+YHupXi7vef/AFVv/wDgX/8AquOyvad+0tyx5aHE/wCTXP5jjP5gep9luSw5HeH6N1JQo+h2q88ETnbhwvb3ZB1PpbLLp81tqKFH4pzWaTp9zt0VyRMtzLjKMZMeQSrcgfZKRncitA+jth9rhpDkqO7GXIkPSEsvDC0JWslOR02399dSurtW4PZ4Wih3pSuAdIjMh8vhpHbFOkuaRqI8s88V3ClKAUpSgFKUoBSlKAVXuMeF2eKLe3HclSIjzSypqQyfEjIII9QQeXpVhrg8qAyGzQY8DMN2E1GuUYBEkaPET+ME7lKsZB/yKlTucnc+tcT5H1jxNdJnNtlSYbJ8gjdf96iP5a5r53JWrWk9gUpXU9KjsEB+Qy0VDIDjgTke81Dpvoj07adeeK8bd0gvSUxmJTbzpzs0dYT7SNh769lHFruCPmOlN0tve2tNrblNrkuhQ/F4Rj8OrSVHyrWU8t+dZlIYbksOsvDLbiClQ9CDVt4IuTlwsLaJKtUyGoxpCvxKRyV/MnSr+atfh9icXBeDwsNKUrRApSlAKUpQClKUApSlAK8F9uKLVZ5twcAIjMqcwfvEDYe84Hvr31UvpEeKrfBt6ecyWgKHmhH6Q+7wge+uJy5YtgrNsjqi29hp1RU6E5cUfvLO6j/UTXpoefpilfNSe22eipHgq2Rrg5c7nMjMva3xHY7RsKwhsYJGR1UVfCoidIESFIkq5MtKcI88DYe81eeFLebXw7b4ax+lbYSXPVZ8Sz/UTWjw6vcnJnhSH4SLTf7nbm0JQ0tYlxwlIACHPtAY8lhXxFdlSvH8fsZlpuaRydMN3HVLg8P96QP5qihuKhza+S1v6noIzXr4Tkdx4qXHJ/RXKPqGejrX/aFf215K8lweMLu1yGcwJLcgkfg+y4P6FK+FcYk+S1A1QVzXCSCAQcjzrmt9HgpSlegUpSgFKUoBSlKAVQeL3u8cWx2M+GHBLmP3nV6R8m1fGr7ms2uC+24rvjuc6XWmR6BLST+azVXMly0sD/FKUrAB5ZrIlvQIBwRMmNNqHmgK1q+SDWp1nVja7zxjbkdIzD8g+3CUD/7qrRRyrcwY6p39QQ3GEBVx4ZuMdn9t2JcZ9HEYUn+5IqlRZCJcVmS3sh5CXAPQjNaccEeYrKrW13VuRAPOFKdY/lSslP8AaU1FxGG4KQPZXXJZTKjux1jwOoUg+wjFdlKyd66npbuC5q5/C1tfc/ahkNuZ/Gjwq+aanKqH0duhMe6wc/7ecpaR+64lLg+ZVVvzX0tcuaKZ4KUpXYFKUoBSlcGgBNcVnnGXHM+Ddn7VaGWG1RwntpEhJXkqAUAlII2weZ+G1Vg8ZcUE5F4A9ExGwPyqtZlVVy5ZPqaOPwrKvgpwj0Zb+OeOXrFcRa7ewx3otBxTspWEAEkDSkYKztvuAKpNs4lCZU1y9HS5JkF7vDbf6PdKRggElP2eu1fUnim9y2+znqtk5GkgCVb0q0+owRVSTCejMtpbjthxIwHo7mlSv4gdjnyzVK+6FvTm6fTsaNXCJenyW16f1T3v7GoR32ZTYdjOtutnkptQUD7xXZjfFZe20+TrVAQHTzW092KveB/2a7FNT3k4U+pCfwrkuuf5Aqm64eZEL4Jdv2v/AA1/36mlcNXe2Q+MpLc+cxHdMJttgOq06ipayQCds7J2rSsjpX53sFlXPvMa1OSWGG5oUnUiGFZUBq3GrcYB39nnW82K2C0WiJbw+5IEZoNh137SsVsYr/lpeDPzMZY8lDe35PccgedZ1dGu78WXhoDSl7sZKfXUjQfm3V14jenxrHOftDAfnoZUWG+epXTbr7OtYPInXSJdHXnH7p9ZONjtjIYJUtOTjZYAAzqwBgVzmadfKcY2LLI2otb/AHNBp/mqH/qq8NDDxaQPxLhH80qNdb/Ec6SCn6xWc/chxtJPvOT8xWR6D+v7lhcLyW9NJfcusHieLwxxJJ721IdRNitlQYSFKbU2pQyQSDghY5eVaBYb7br/ABVSLZIDoQdLiCClbZ8lJO4r86tSCH0lCyNbg7ZLCC68pOfFlZ21YyR0rQ7DxZZ+G2nm7NZLm+t5QU8/LebQtzAwOpwB0AAxWrj28kdSaSJbuGuEVGtOUvOl0NbFc1myfpSXnxWB3T+7MQT8wPzqWt30lWOSsImplW5RxhUpsaP60kge/FWY31SelJFOzCya1uUGl/YudK+W3EOtpcbUlSFAFKknIIPIg0qUqn1Q0pQFa4n4OtnEK0yHi7GmpToTJYVhRHQKB2UPaPeKo876Or9FJMJ+HcGxyBJYX8MFPzFa7iuMDyqGzHrs+JFvHzsjH6Vy0jDHeGeI2ThywzCfNpbTg+S6+E2G/k4TYLkSepbSPzVW7YHlTA8qr/l9JoLj+XrT1+hi0XgvieUoAWtuMg/elSkjHuRqNWO2/Rik4Xebq84o/wDjhANIHpqOVH5Vo2BXOKlhiUw7Iq3cWy7Vpz0v6dCEsnCtksbhdtsBtp8jBeUStwjqNSiTj0qa6VzSrCSXRGe25PbZ8gedVXi7gqLxC+iYiS5EnIR2YdSkLStIJICknngk7gg7mrZTFJRUlp9jquydcuaD0zIpH0d8RsqJjvW2SnorWtkn3YUPnUe/wjxOwlRXZlOj/wBvJbX8iRW24piqssKl+DSjxrMj82/sj89yY8qDhM23zouP+WIsJ+IGPnXlMuP/AMyduhBr9G4A5UKQTkgVC+HVvs2XI/iK9LrBH54Z1ySBFjypJPLu8Zxf5DFTEPhLiSdgN2hbKVffmuJaH9Iyr5Vt+KYHlXcMCuL222RW8fyprSSRB8G2V/h+wMW+TIS+4hSlEpBCUZJOlI56RmlTmB5Uq6lpaMSUnJts/9k=" id="158" name="Google Shape;158;p7"/>
          <p:cNvSpPr txBox="1"/>
          <p:nvPr/>
        </p:nvSpPr>
        <p:spPr>
          <a:xfrm>
            <a:off x="155575" y="-547687"/>
            <a:ext cx="90487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data:image/jpg;base64,/9j/4AAQSkZJRgABAQAAAQABAAD/2wBDAAkGBwgHBgkIBwgKCgkLDRYPDQwMDRsUFRAWIB0iIiAdHx8kKDQsJCYxJx8fLT0tMTU3Ojo6Iys/RD84QzQ5Ojf/2wBDAQoKCg0MDRoPDxo3JR8lNzc3Nzc3Nzc3Nzc3Nzc3Nzc3Nzc3Nzc3Nzc3Nzc3Nzc3Nzc3Nzc3Nzc3Nzc3Nzc3Nzf/wAARCAC7AJUDASIAAhEBAxEB/8QAHAABAAMAAwEBAAAAAAAAAAAAAAUGBwEDBAII/8QAQRAAAQMDAgMFBAYJBAEFAAAAAQIDBAAFERIhBjFBExQiUWFxgZGhBxUyQlKxIyQzYnKCkqLBFjRT0UNUZJOy0v/EABoBAQADAQEBAAAAAAAAAAAAAAADBAUCAQb/xAAvEQACAgIABQIEBAcAAAAAAAAAAQIDBBEFEiExQRMiMkJRgQYVkbEUI2FxocHw/9oADAMBAAIRAxEAPwDcaUpQClK4JA50BzSuAQRmmaAKzjbnWe3Pj2bauKplvet7EmBGKcriqUXQFDPI4SVDIJSDyPPpV/ecQ22pbhCUJ3UonAAFYFDkyrq7JmIizpsiQ4XX1tMLcwM4SDgY+zgDHt5b16uXyzibkl7UbfY71b75BTLtshDrfJQ5KbP4VDofQ1I5FZTwvw3xJEnt3Zp2LbVLQdbCytZdSc4S4kYAIznIJINXe2XqUJ6LdeYrceQ6CY7zCypl/G5AzgpUBvg8xyJxUKurlLliztKXLtosFK4JxUZfOILXYmm3LpLSx2pIbToUtSyOeEpBJqUEpTNZxI+kt4vOfV9jLscZDa3pHZrV5KKNJwPTnjyqX4U46hXyYLbJaMS56CvsdQUhwDqhXX2EA164tdzlTi3pMuFKUrw6FKUoBSlKAUpSgIjijiGFw1bDNn61BSw2002nUt1Z5JSPjWZ3DjS83l8SIspy2RkHShmOpKlahzKypPPppxgetbCpIUQSM45elZ19IXCbUeNPv1teltva23X2G8KQsBQC1YwT9nJOPKuo631I7FLXtI2Px7xHGLbkpECW02MONtsrbW4BzIVqIB64xj2VpNnvEC9Q0y7ZJbfZJwSk7pPkocwfQ1iiHEPJC2VpcQd0rScg/Cu+3zrjapLkm0zlx3HAkOIKQttzTkJ1A79ehHyFSyrXdEFd73qRpnEo+sbxbrO6cxFNuS5LfR4IKUpQf3dSwSOunHKu64XW32wNJnTGo5c8LSFK3V0wlI3+G1UeTx2X7nbbnItEhhMZl1qaoOII0q0klAzlQCkA5ODjO1WGNDbu9+nuw5bkWMhDQky2lDtXlKSFJbQs50NhJSTjBJVWTk0Tnak+xernHW0WToDnbpUZxJFfftZdhtKdlRXW5LCU8ypCs4HqRqHvrxcQ2ydYrTIn2e6SyllGp9qWvvA0feWnVuFpGVDfBxg123GxcOW2CJlzkSQpSko785Ld7UrUcJOQdsk8gMDyriGHOMt7O3YtHbdOO7LCtiZLT5kPPIUWYrSSp0qAOykjdOCMHOKzFyRMnyO/XSS7JlqTglavCgHBKUjkBkDb0r6mW36rv11iuLD7zUlRVKKAFuawHBqwMZwoA+yvkbVtVQ0tszbrW3yn1HgzLtOZtluSrvDw1drkANNggKUSfby3zWwWHh23WKKlmC1khSlqecwpxajzJVjn/jAqmfRVEZdn3eesKW8ytMdpz7qUFIWUj97OMn2VpIGBUVktsnphyxOaUpXBKKUpQClKUApSlAK+VYOds+lfVcUBhdzgvWS6yIc5lbSnZTymXC2dDyVKKwUq5cjuM5GK6/U1qHHPDci/xYq4LqES4jhW2l0nQ4FDCknG49D/AN1ljK1KCu0QG1oWptaNWcKSog7+0VZrltFK6vlez5fX4m2wlClOage0dDaAkDKipR5DANWJuL/p+yRmuIm2ZUWahAkRXXyjBbV+iUl7ZBIRoSQVDOkYPnWbj2iI/bMrcacaUFJdbGS3vgqA6+EqyOoyK9Z7mmRDjx406VAXgMyGZnaJeWjCgnSVaSAByPUYA2qnmTnGcdFnDhFxZMcbcem7W5y226K+zEdBRMlhSHNCSPsZQVBOdt87eVQdn4gv4mJTY7jImrV+1RMdU+ylOOZJzpIPLHwqxpuTXZBfdpyGiMhXcXdPuIBHwr4fujbC2WRDm631FLSXGCwHFAZIBc0jOKoSsuctpP8A0a9c6YUutpNvz5Kxc4cuNLeu0mOlvVJR2rjj5cdfK0hJVqGE6dW+kgYxseldzznZNlZCiMgAIGSok4AA8ySBXbe5zk8qhKebQG3kduzHIdTpHiIceB07ADwpzudzgVPcIcKTL6IN0nFtm2a0vttpJLj4Cspz0SkkA9citHHlNVe/uY+TCMrFyF64Ftb9n4Wgw5aEIkJSpbqU76VKUVYz1IzjPpU/XCRtvzrmvSRdEKUpQ9FKUoBSlKAUpSgFKUoDiqjf+ALZdXJUphx+FNf8RcZdUEdpthRRyPLfzq30ono8aT7mPv8ABfFLSHFCLAdLf3W5Ry6PJAKRg/xGouNw5Ma+uO+25wYQ09It7mlZeYUFJKwASAtJTkb5IyPKtzNZ5xHdZrHGUkWhMcLahNNSHZAKglRUVp0pHMgE9RzFc289keWPcVwjCW0YJxCzcbE8u2sT5KrW/h2OEPKDTyDuDpzgnofWo9x643N5jvj8qUEKS0hTy1L0DIGBk7eytEvLjEee7En/AKw0hfeO2jtpbVEdVuQ2kkgpIwSnPWvF9Y2iMoSEy3pyg52jbfdOxbccTyK1ZOQDg4FcyjfHUXHuWIfw7UnKemvBofBHDNhvk28uSo6nDEmhnsAspaIS2jGUDAO4VzrUW0BACUgBKQAkAYAFY59Fl2et89sPvBxufIMaTqSBoewVtqBHMK1Eb9SPKtl1b8qk5J1+yfdEG1LqvJ9UpSgFKVwTgZNAc0rgHNc0ApSlAK8lyuMW2RjJnPBpoKCckElROwAA3JJ5Ab16sioLi1t1ESPc2Ala7ZIEpTSlAdogJUlYBOwOlaiPUetASFrusO6tuLhPa+zXocQpBQtCsZwpKgCDgg7jka9uarE9l6bGZ4i4WUhU5xlJQhzwNzGjuEr8iMkpVzBJHIkVXnuIuIpTqWZrrVsYDgYfXGZJdaeP2UL15CAcjStOoKzzFcWTVcXJ+D2KbekaMtYQCVqCQOp5VA3vjKy2iC++q4RXn205TGbfQVrPIDAPmarxscB5YcnJcnufimuqd/tJ0/AV7WYsaMNMeOyyB0bbSn8hWHZx2tfDFstxw5eWVhr6Q73KuyYqZdoaDu7CW2HHUkjmgqKknPkQMH5VH3G53SNMlzJsWKtU+Qg94bcUlprwpQAsHKgPD68+lW2/QxPtEqOSdZbKm1Z3StPiSR7CBUAy61PtCHnwC1IjhTmeWFJyfzrW4ZnRzIyetNEV1PpNEFJ4Yly5br8mfHAkKCnUtsHw4AGE5PoNzXqPCNpDSUsodadTuHkOnUD1O+xz12qRsSnF2aCt4kuFhOSeZ22Pwr3Vs88tLr2Kqrgt9O5V5tkkWm2uv2yfILiHW5DiXEJUCUKB1AAAggJ6HpVoVcr3NCXzxBJCVgLT3VpttsA7jAwonn1Jp8/Soyx/q6JUD7sV7DRP/Goak/DJHuqOSTe2dpJLSLNZeMLyrt4T9samPxCkLeTJS0XUqGUq0kYBxscHGQal2+MQ3/v7Ncow6rQhL6R6+Ak491VOz6v9USdOMdwRq9vaKx8s1ZOtfLZ/E7cXJlWkmkXaseFkE+xP2u92y7BX1dOZfUj7aEq8af4knce8VH8Q3FbyI1rtcr9cnu6O0ZUCplpJ/SuZ6YGwP4lJqEuFqhXIfrLIU5gpQ6glLjedvCsYIqM4Rn2+wvw5MhpuMifawHnGY5x2jDhQVHSNgQc5O21XcDPjlp9NNEF1Lq8lu4bSqJd7vbG33nYsbsVtds4pxTZWklSNStyNgd+WqrDVXbtsyG+u48MSmH2Jyy8+zLeUptaiBhxCwCRyAxyxjGMV6BerhBebRfbc2yw4tLaZcV8utpUo4AWClKkgnbOCM8yK0CEsFK4TyGaUBC3K7SEzvqy0RkSZ2gLdU6vS1HQSQCsjJJODhI3OOg3rzqsE+4LaN8uwksJWlxUNiMltlZByArOVKGcHBODgV2yrPcWrnKnWm4sR+9pR26H4pdAUkYCk4WnG3Q5G2ajuFe/PzpF0eukmRbeyUhC5CgEyFBW7qUAANoGCE9VAknbFATt2XcW2Wm7THZW84sJLjyvAynGSogHKvIAefQVX+Irc62609OU0+zcWW7bOKEFGFKUeydAyeS1Yx0znO1WS13eBd2VvW6QmQ2hZQpSQdiMHr6EHPI5qvX6ZJv8AJYgcOiO+IcpD8qQ6shlCmzqS3qSDqVqwSByCSDjNO/QEdY5ipNjiS5SglZZHaqUcAKGxJJ9Qa4ReI0hZRb0SrgpJwe5MqdSD5FWyR8ak7JwLBhRmE3N926utDwmT+ySefhbHh68zk+tWdfYRo5UrQ0y0kknYJQAMn2DFYUOCQc3Kb7vsi48t60kZHe+OUQmZbC7a+xISVM9nIfbQsLOwPZ5JI3zkbEcq8UWO/Pgx4QbcYtzbaULW4ClcgAAYCeaUnG5O5G2N6mpEw365m8PoAbCdEBChu01+L+JWAT5DA889nuFbmFg1YsX6a1sr2WSs+IAAAAAAeQ6UpSr5wKjpkaSzLXcLerW4UpS7HWcB1Kc40nooZPPY/MSNMDqM0B2cJWq7T4j13gyrb+urAUy8hZUwEeENqwRhQ3J25mphcDiVjcwLdKSOjEtTaj7ApOPnULa7kqw3lMzVphSlJbmp6AkgJd9CDsfMH0rTk8tqx8nhtFk3KyO2/JLG+yK0mZ5NusuP2cZy1TI9wfX2UZt9ALa1nOP0iSU4G5O4OAdqk+EYSEXDMZ0vRbZDEBL+MB54qC3lD0yEj25HSrROgRbhHVHnR2pDJOS26kKBPTnUFI4cetaEyOGpDrHYuFwW0u/qzoOdSAPuZzkEbBW+OdeYuFVjb9PyeWWys7knIRBixRbESWYBkJU3HQ2tLagTnJQPMZzVZtdnbh3ONbL8ZT6ie1iu99eUxJUjCvE2pZ0uDAVjcHGRyIHzOk2i/Xe0udm0+8/rhzLfISC60kJK8qTzQUrQN+WFbZ2NWCJw1GjzI8gy574jKKmGZEkrQ2SMZGdycEjcnmatkRNp5bUoBgUoDqmMd5iPMFZR2rakahzGRjNViLY7vKgRbTdVQ2LZHaQ26mItSlSwkAAEkDQk43AyTyzirbXGB5UBTLbcBbOFrhPA1THZshKGuq3u0LbbYHsSgAeQqx2K3C12WFAByY7KUKUPvKx4j7zk18iwWsXQ3MREd71atepWArGNWnOnVjbVjPrUmBjlQCql9IslQtLFsbOFXF7sXMf8QBU58QMe+rbVF4+BN8soP2eyk6f4sI/xmuoLckCH5AYG3THSleeXPhw/91KZZ25LcAJ9g515k3dDozDhT5Q6KbjlKD/MvSKsyshD4mekjSo/t7s4cN2tpvyL8sfkkGvoN3tfW2te5xf/AFVeWfjR+YHupXi7vef/AFVv/wDgX/8AquOyvad+0tyx5aHE/wCTXP5jjP5gep9luSw5HeH6N1JQo+h2q88ETnbhwvb3ZB1PpbLLp81tqKFH4pzWaTp9zt0VyRMtzLjKMZMeQSrcgfZKRncitA+jth9rhpDkqO7GXIkPSEsvDC0JWslOR02399dSurtW4PZ4Wih3pSuAdIjMh8vhpHbFOkuaRqI8s88V3ClKAUpSgFKUoBSlKAVXuMeF2eKLe3HclSIjzSypqQyfEjIII9QQeXpVhrg8qAyGzQY8DMN2E1GuUYBEkaPET+ME7lKsZB/yKlTucnc+tcT5H1jxNdJnNtlSYbJ8gjdf96iP5a5r53JWrWk9gUpXU9KjsEB+Qy0VDIDjgTke81Dpvoj07adeeK8bd0gvSUxmJTbzpzs0dYT7SNh769lHFruCPmOlN0tve2tNrblNrkuhQ/F4Rj8OrSVHyrWU8t+dZlIYbksOsvDLbiClQ9CDVt4IuTlwsLaJKtUyGoxpCvxKRyV/MnSr+atfh9icXBeDwsNKUrRApSlAKUpQClKUApSlAK8F9uKLVZ5twcAIjMqcwfvEDYe84Hvr31UvpEeKrfBt6ecyWgKHmhH6Q+7wge+uJy5YtgrNsjqi29hp1RU6E5cUfvLO6j/UTXpoefpilfNSe22eipHgq2Rrg5c7nMjMva3xHY7RsKwhsYJGR1UVfCoidIESFIkq5MtKcI88DYe81eeFLebXw7b4ax+lbYSXPVZ8Sz/UTWjw6vcnJnhSH4SLTf7nbm0JQ0tYlxwlIACHPtAY8lhXxFdlSvH8fsZlpuaRydMN3HVLg8P96QP5qihuKhza+S1v6noIzXr4Tkdx4qXHJ/RXKPqGejrX/aFf215K8lweMLu1yGcwJLcgkfg+y4P6FK+FcYk+S1A1QVzXCSCAQcjzrmt9HgpSlegUpSgFKUoBSlKAVQeL3u8cWx2M+GHBLmP3nV6R8m1fGr7ms2uC+24rvjuc6XWmR6BLST+azVXMly0sD/FKUrAB5ZrIlvQIBwRMmNNqHmgK1q+SDWp1nVja7zxjbkdIzD8g+3CUD/7qrRRyrcwY6p39QQ3GEBVx4ZuMdn9t2JcZ9HEYUn+5IqlRZCJcVmS3sh5CXAPQjNaccEeYrKrW13VuRAPOFKdY/lSslP8AaU1FxGG4KQPZXXJZTKjux1jwOoUg+wjFdlKyd66npbuC5q5/C1tfc/ahkNuZ/Gjwq+aanKqH0duhMe6wc/7ecpaR+64lLg+ZVVvzX0tcuaKZ4KUpXYFKUoBSlcGgBNcVnnGXHM+Ddn7VaGWG1RwntpEhJXkqAUAlII2weZ+G1Vg8ZcUE5F4A9ExGwPyqtZlVVy5ZPqaOPwrKvgpwj0Zb+OeOXrFcRa7ewx3otBxTspWEAEkDSkYKztvuAKpNs4lCZU1y9HS5JkF7vDbf6PdKRggElP2eu1fUnim9y2+znqtk5GkgCVb0q0+owRVSTCejMtpbjthxIwHo7mlSv4gdjnyzVK+6FvTm6fTsaNXCJenyW16f1T3v7GoR32ZTYdjOtutnkptQUD7xXZjfFZe20+TrVAQHTzW092KveB/2a7FNT3k4U+pCfwrkuuf5Aqm64eZEL4Jdv2v/AA1/36mlcNXe2Q+MpLc+cxHdMJttgOq06ipayQCds7J2rSsjpX53sFlXPvMa1OSWGG5oUnUiGFZUBq3GrcYB39nnW82K2C0WiJbw+5IEZoNh137SsVsYr/lpeDPzMZY8lDe35PccgedZ1dGu78WXhoDSl7sZKfXUjQfm3V14jenxrHOftDAfnoZUWG+epXTbr7OtYPInXSJdHXnH7p9ZONjtjIYJUtOTjZYAAzqwBgVzmadfKcY2LLI2otb/AHNBp/mqH/qq8NDDxaQPxLhH80qNdb/Ec6SCn6xWc/chxtJPvOT8xWR6D+v7lhcLyW9NJfcusHieLwxxJJ721IdRNitlQYSFKbU2pQyQSDghY5eVaBYb7br/ABVSLZIDoQdLiCClbZ8lJO4r86tSCH0lCyNbg7ZLCC68pOfFlZ21YyR0rQ7DxZZ+G2nm7NZLm+t5QU8/LebQtzAwOpwB0AAxWrj28kdSaSJbuGuEVGtOUvOl0NbFc1myfpSXnxWB3T+7MQT8wPzqWt30lWOSsImplW5RxhUpsaP60kge/FWY31SelJFOzCya1uUGl/YudK+W3EOtpcbUlSFAFKknIIPIg0qUqn1Q0pQFa4n4OtnEK0yHi7GmpToTJYVhRHQKB2UPaPeKo876Or9FJMJ+HcGxyBJYX8MFPzFa7iuMDyqGzHrs+JFvHzsjH6Vy0jDHeGeI2ThywzCfNpbTg+S6+E2G/k4TYLkSepbSPzVW7YHlTA8qr/l9JoLj+XrT1+hi0XgvieUoAWtuMg/elSkjHuRqNWO2/Rik4Xebq84o/wDjhANIHpqOVH5Vo2BXOKlhiUw7Iq3cWy7Vpz0v6dCEsnCtksbhdtsBtp8jBeUStwjqNSiTj0qa6VzSrCSXRGe25PbZ8gedVXi7gqLxC+iYiS5EnIR2YdSkLStIJICknngk7gg7mrZTFJRUlp9jquydcuaD0zIpH0d8RsqJjvW2SnorWtkn3YUPnUe/wjxOwlRXZlOj/wBvJbX8iRW24piqssKl+DSjxrMj82/sj89yY8qDhM23zouP+WIsJ+IGPnXlMuP/AMyduhBr9G4A5UKQTkgVC+HVvs2XI/iK9LrBH54Z1ySBFjypJPLu8Zxf5DFTEPhLiSdgN2hbKVffmuJaH9Iyr5Vt+KYHlXcMCuL222RW8fyprSSRB8G2V/h+wMW+TIS+4hSlEpBCUZJOlI56RmlTmB5Uq6lpaMSUnJts/9k=" id="159" name="Google Shape;159;p7"/>
          <p:cNvSpPr txBox="1"/>
          <p:nvPr/>
        </p:nvSpPr>
        <p:spPr>
          <a:xfrm>
            <a:off x="307975" y="-395287"/>
            <a:ext cx="90487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data:image/jpg;base64,/9j/4AAQSkZJRgABAQAAAQABAAD/2wBDAAkGBwgHBgkIBwgKCgkLDRYPDQwMDRsUFRAWIB0iIiAdHx8kKDQsJCYxJx8fLT0tMTU3Ojo6Iys/RD84QzQ5Ojf/2wBDAQoKCg0MDRoPDxo3JR8lNzc3Nzc3Nzc3Nzc3Nzc3Nzc3Nzc3Nzc3Nzc3Nzc3Nzc3Nzc3Nzc3Nzc3Nzc3Nzc3Nzf/wAARCAC7AJUDASIAAhEBAxEB/8QAHAABAAMAAwEBAAAAAAAAAAAAAAUGBwEDBAII/8QAQRAAAQMDAgMFBAYJBAEFAAAAAQIDBAAFERIhBjFBExQiUWFxgZGhBxUyQlKxIyQzYnKCkqLBFjRT0UNUZJOy0v/EABoBAQADAQEBAAAAAAAAAAAAAAADBAUCAQb/xAAvEQACAgIABQIEBAcAAAAAAAAAAQIDBBEFEiExQRMiMkJRgQYVkbEUI2FxocHw/9oADAMBAAIRAxEAPwDcaUpQClK4JA50BzSuAQRmmaAKzjbnWe3Pj2bauKplvet7EmBGKcriqUXQFDPI4SVDIJSDyPPpV/ecQ22pbhCUJ3UonAAFYFDkyrq7JmIizpsiQ4XX1tMLcwM4SDgY+zgDHt5b16uXyzibkl7UbfY71b75BTLtshDrfJQ5KbP4VDofQ1I5FZTwvw3xJEnt3Zp2LbVLQdbCytZdSc4S4kYAIznIJINXe2XqUJ6LdeYrceQ6CY7zCypl/G5AzgpUBvg8xyJxUKurlLliztKXLtosFK4JxUZfOILXYmm3LpLSx2pIbToUtSyOeEpBJqUEpTNZxI+kt4vOfV9jLscZDa3pHZrV5KKNJwPTnjyqX4U46hXyYLbJaMS56CvsdQUhwDqhXX2EA164tdzlTi3pMuFKUrw6FKUoBSlKAUpSgIjijiGFw1bDNn61BSw2002nUt1Z5JSPjWZ3DjS83l8SIspy2RkHShmOpKlahzKypPPppxgetbCpIUQSM45elZ19IXCbUeNPv1teltva23X2G8KQsBQC1YwT9nJOPKuo631I7FLXtI2Px7xHGLbkpECW02MONtsrbW4BzIVqIB64xj2VpNnvEC9Q0y7ZJbfZJwSk7pPkocwfQ1iiHEPJC2VpcQd0rScg/Cu+3zrjapLkm0zlx3HAkOIKQttzTkJ1A79ehHyFSyrXdEFd73qRpnEo+sbxbrO6cxFNuS5LfR4IKUpQf3dSwSOunHKu64XW32wNJnTGo5c8LSFK3V0wlI3+G1UeTx2X7nbbnItEhhMZl1qaoOII0q0klAzlQCkA5ODjO1WGNDbu9+nuw5bkWMhDQky2lDtXlKSFJbQs50NhJSTjBJVWTk0Tnak+xernHW0WToDnbpUZxJFfftZdhtKdlRXW5LCU8ypCs4HqRqHvrxcQ2ydYrTIn2e6SyllGp9qWvvA0feWnVuFpGVDfBxg123GxcOW2CJlzkSQpSko785Ld7UrUcJOQdsk8gMDyriGHOMt7O3YtHbdOO7LCtiZLT5kPPIUWYrSSp0qAOykjdOCMHOKzFyRMnyO/XSS7JlqTglavCgHBKUjkBkDb0r6mW36rv11iuLD7zUlRVKKAFuawHBqwMZwoA+yvkbVtVQ0tszbrW3yn1HgzLtOZtluSrvDw1drkANNggKUSfby3zWwWHh23WKKlmC1khSlqecwpxajzJVjn/jAqmfRVEZdn3eesKW8ytMdpz7qUFIWUj97OMn2VpIGBUVktsnphyxOaUpXBKKUpQClKUApSlAK+VYOds+lfVcUBhdzgvWS6yIc5lbSnZTymXC2dDyVKKwUq5cjuM5GK6/U1qHHPDci/xYq4LqES4jhW2l0nQ4FDCknG49D/AN1ljK1KCu0QG1oWptaNWcKSog7+0VZrltFK6vlez5fX4m2wlClOage0dDaAkDKipR5DANWJuL/p+yRmuIm2ZUWahAkRXXyjBbV+iUl7ZBIRoSQVDOkYPnWbj2iI/bMrcacaUFJdbGS3vgqA6+EqyOoyK9Z7mmRDjx406VAXgMyGZnaJeWjCgnSVaSAByPUYA2qnmTnGcdFnDhFxZMcbcem7W5y226K+zEdBRMlhSHNCSPsZQVBOdt87eVQdn4gv4mJTY7jImrV+1RMdU+ylOOZJzpIPLHwqxpuTXZBfdpyGiMhXcXdPuIBHwr4fujbC2WRDm631FLSXGCwHFAZIBc0jOKoSsuctpP8A0a9c6YUutpNvz5Kxc4cuNLeu0mOlvVJR2rjj5cdfK0hJVqGE6dW+kgYxseldzznZNlZCiMgAIGSok4AA8ySBXbe5zk8qhKebQG3kduzHIdTpHiIceB07ADwpzudzgVPcIcKTL6IN0nFtm2a0vttpJLj4Cspz0SkkA9citHHlNVe/uY+TCMrFyF64Ftb9n4Wgw5aEIkJSpbqU76VKUVYz1IzjPpU/XCRtvzrmvSRdEKUpQ9FKUoBSlKAUpSgFKUoDiqjf+ALZdXJUphx+FNf8RcZdUEdpthRRyPLfzq30ono8aT7mPv8ABfFLSHFCLAdLf3W5Ry6PJAKRg/xGouNw5Ma+uO+25wYQ09It7mlZeYUFJKwASAtJTkb5IyPKtzNZ5xHdZrHGUkWhMcLahNNSHZAKglRUVp0pHMgE9RzFc289keWPcVwjCW0YJxCzcbE8u2sT5KrW/h2OEPKDTyDuDpzgnofWo9x643N5jvj8qUEKS0hTy1L0DIGBk7eytEvLjEee7En/AKw0hfeO2jtpbVEdVuQ2kkgpIwSnPWvF9Y2iMoSEy3pyg52jbfdOxbccTyK1ZOQDg4FcyjfHUXHuWIfw7UnKemvBofBHDNhvk28uSo6nDEmhnsAspaIS2jGUDAO4VzrUW0BACUgBKQAkAYAFY59Fl2et89sPvBxufIMaTqSBoewVtqBHMK1Eb9SPKtl1b8qk5J1+yfdEG1LqvJ9UpSgFKVwTgZNAc0rgHNc0ApSlAK8lyuMW2RjJnPBpoKCckElROwAA3JJ5Ab16sioLi1t1ESPc2Ala7ZIEpTSlAdogJUlYBOwOlaiPUetASFrusO6tuLhPa+zXocQpBQtCsZwpKgCDgg7jka9uarE9l6bGZ4i4WUhU5xlJQhzwNzGjuEr8iMkpVzBJHIkVXnuIuIpTqWZrrVsYDgYfXGZJdaeP2UL15CAcjStOoKzzFcWTVcXJ+D2KbekaMtYQCVqCQOp5VA3vjKy2iC++q4RXn205TGbfQVrPIDAPmarxscB5YcnJcnufimuqd/tJ0/AV7WYsaMNMeOyyB0bbSn8hWHZx2tfDFstxw5eWVhr6Q73KuyYqZdoaDu7CW2HHUkjmgqKknPkQMH5VH3G53SNMlzJsWKtU+Qg94bcUlprwpQAsHKgPD68+lW2/QxPtEqOSdZbKm1Z3StPiSR7CBUAy61PtCHnwC1IjhTmeWFJyfzrW4ZnRzIyetNEV1PpNEFJ4Yly5br8mfHAkKCnUtsHw4AGE5PoNzXqPCNpDSUsodadTuHkOnUD1O+xz12qRsSnF2aCt4kuFhOSeZ22Pwr3Vs88tLr2Kqrgt9O5V5tkkWm2uv2yfILiHW5DiXEJUCUKB1AAAggJ6HpVoVcr3NCXzxBJCVgLT3VpttsA7jAwonn1Jp8/Soyx/q6JUD7sV7DRP/Goak/DJHuqOSTe2dpJLSLNZeMLyrt4T9samPxCkLeTJS0XUqGUq0kYBxscHGQal2+MQ3/v7Ncow6rQhL6R6+Ak491VOz6v9USdOMdwRq9vaKx8s1ZOtfLZ/E7cXJlWkmkXaseFkE+xP2u92y7BX1dOZfUj7aEq8af4knce8VH8Q3FbyI1rtcr9cnu6O0ZUCplpJ/SuZ6YGwP4lJqEuFqhXIfrLIU5gpQ6glLjedvCsYIqM4Rn2+wvw5MhpuMifawHnGY5x2jDhQVHSNgQc5O21XcDPjlp9NNEF1Lq8lu4bSqJd7vbG33nYsbsVtds4pxTZWklSNStyNgd+WqrDVXbtsyG+u48MSmH2Jyy8+zLeUptaiBhxCwCRyAxyxjGMV6BerhBebRfbc2yw4tLaZcV8utpUo4AWClKkgnbOCM8yK0CEsFK4TyGaUBC3K7SEzvqy0RkSZ2gLdU6vS1HQSQCsjJJODhI3OOg3rzqsE+4LaN8uwksJWlxUNiMltlZByArOVKGcHBODgV2yrPcWrnKnWm4sR+9pR26H4pdAUkYCk4WnG3Q5G2ajuFe/PzpF0eukmRbeyUhC5CgEyFBW7qUAANoGCE9VAknbFATt2XcW2Wm7THZW84sJLjyvAynGSogHKvIAefQVX+Irc62609OU0+zcWW7bOKEFGFKUeydAyeS1Yx0znO1WS13eBd2VvW6QmQ2hZQpSQdiMHr6EHPI5qvX6ZJv8AJYgcOiO+IcpD8qQ6shlCmzqS3qSDqVqwSByCSDjNO/QEdY5ipNjiS5SglZZHaqUcAKGxJJ9Qa4ReI0hZRb0SrgpJwe5MqdSD5FWyR8ak7JwLBhRmE3N926utDwmT+ySefhbHh68zk+tWdfYRo5UrQ0y0kknYJQAMn2DFYUOCQc3Kb7vsi48t60kZHe+OUQmZbC7a+xISVM9nIfbQsLOwPZ5JI3zkbEcq8UWO/Pgx4QbcYtzbaULW4ClcgAAYCeaUnG5O5G2N6mpEw365m8PoAbCdEBChu01+L+JWAT5DA889nuFbmFg1YsX6a1sr2WSs+IAAAAAAeQ6UpSr5wKjpkaSzLXcLerW4UpS7HWcB1Kc40nooZPPY/MSNMDqM0B2cJWq7T4j13gyrb+urAUy8hZUwEeENqwRhQ3J25mphcDiVjcwLdKSOjEtTaj7ApOPnULa7kqw3lMzVphSlJbmp6AkgJd9CDsfMH0rTk8tqx8nhtFk3KyO2/JLG+yK0mZ5NusuP2cZy1TI9wfX2UZt9ALa1nOP0iSU4G5O4OAdqk+EYSEXDMZ0vRbZDEBL+MB54qC3lD0yEj25HSrROgRbhHVHnR2pDJOS26kKBPTnUFI4cetaEyOGpDrHYuFwW0u/qzoOdSAPuZzkEbBW+OdeYuFVjb9PyeWWys7knIRBixRbESWYBkJU3HQ2tLagTnJQPMZzVZtdnbh3ONbL8ZT6ie1iu99eUxJUjCvE2pZ0uDAVjcHGRyIHzOk2i/Xe0udm0+8/rhzLfISC60kJK8qTzQUrQN+WFbZ2NWCJw1GjzI8gy574jKKmGZEkrQ2SMZGdycEjcnmatkRNp5bUoBgUoDqmMd5iPMFZR2rakahzGRjNViLY7vKgRbTdVQ2LZHaQ26mItSlSwkAAEkDQk43AyTyzirbXGB5UBTLbcBbOFrhPA1THZshKGuq3u0LbbYHsSgAeQqx2K3C12WFAByY7KUKUPvKx4j7zk18iwWsXQ3MREd71atepWArGNWnOnVjbVjPrUmBjlQCql9IslQtLFsbOFXF7sXMf8QBU58QMe+rbVF4+BN8soP2eyk6f4sI/xmuoLckCH5AYG3THSleeXPhw/91KZZ25LcAJ9g515k3dDozDhT5Q6KbjlKD/MvSKsyshD4mekjSo/t7s4cN2tpvyL8sfkkGvoN3tfW2te5xf/AFVeWfjR+YHupXi7vef/AFVv/wDgX/8AquOyvad+0tyx5aHE/wCTXP5jjP5gep9luSw5HeH6N1JQo+h2q88ETnbhwvb3ZB1PpbLLp81tqKFH4pzWaTp9zt0VyRMtzLjKMZMeQSrcgfZKRncitA+jth9rhpDkqO7GXIkPSEsvDC0JWslOR02399dSurtW4PZ4Wih3pSuAdIjMh8vhpHbFOkuaRqI8s88V3ClKAUpSgFKUoBSlKAVXuMeF2eKLe3HclSIjzSypqQyfEjIII9QQeXpVhrg8qAyGzQY8DMN2E1GuUYBEkaPET+ME7lKsZB/yKlTucnc+tcT5H1jxNdJnNtlSYbJ8gjdf96iP5a5r53JWrWk9gUpXU9KjsEB+Qy0VDIDjgTke81Dpvoj07adeeK8bd0gvSUxmJTbzpzs0dYT7SNh769lHFruCPmOlN0tve2tNrblNrkuhQ/F4Rj8OrSVHyrWU8t+dZlIYbksOsvDLbiClQ9CDVt4IuTlwsLaJKtUyGoxpCvxKRyV/MnSr+atfh9icXBeDwsNKUrRApSlAKUpQClKUApSlAK8F9uKLVZ5twcAIjMqcwfvEDYe84Hvr31UvpEeKrfBt6ecyWgKHmhH6Q+7wge+uJy5YtgrNsjqi29hp1RU6E5cUfvLO6j/UTXpoefpilfNSe22eipHgq2Rrg5c7nMjMva3xHY7RsKwhsYJGR1UVfCoidIESFIkq5MtKcI88DYe81eeFLebXw7b4ax+lbYSXPVZ8Sz/UTWjw6vcnJnhSH4SLTf7nbm0JQ0tYlxwlIACHPtAY8lhXxFdlSvH8fsZlpuaRydMN3HVLg8P96QP5qihuKhza+S1v6noIzXr4Tkdx4qXHJ/RXKPqGejrX/aFf215K8lweMLu1yGcwJLcgkfg+y4P6FK+FcYk+S1A1QVzXCSCAQcjzrmt9HgpSlegUpSgFKUoBSlKAVQeL3u8cWx2M+GHBLmP3nV6R8m1fGr7ms2uC+24rvjuc6XWmR6BLST+azVXMly0sD/FKUrAB5ZrIlvQIBwRMmNNqHmgK1q+SDWp1nVja7zxjbkdIzD8g+3CUD/7qrRRyrcwY6p39QQ3GEBVx4ZuMdn9t2JcZ9HEYUn+5IqlRZCJcVmS3sh5CXAPQjNaccEeYrKrW13VuRAPOFKdY/lSslP8AaU1FxGG4KQPZXXJZTKjux1jwOoUg+wjFdlKyd66npbuC5q5/C1tfc/ahkNuZ/Gjwq+aanKqH0duhMe6wc/7ecpaR+64lLg+ZVVvzX0tcuaKZ4KUpXYFKUoBSlcGgBNcVnnGXHM+Ddn7VaGWG1RwntpEhJXkqAUAlII2weZ+G1Vg8ZcUE5F4A9ExGwPyqtZlVVy5ZPqaOPwrKvgpwj0Zb+OeOXrFcRa7ewx3otBxTspWEAEkDSkYKztvuAKpNs4lCZU1y9HS5JkF7vDbf6PdKRggElP2eu1fUnim9y2+znqtk5GkgCVb0q0+owRVSTCejMtpbjthxIwHo7mlSv4gdjnyzVK+6FvTm6fTsaNXCJenyW16f1T3v7GoR32ZTYdjOtutnkptQUD7xXZjfFZe20+TrVAQHTzW092KveB/2a7FNT3k4U+pCfwrkuuf5Aqm64eZEL4Jdv2v/AA1/36mlcNXe2Q+MpLc+cxHdMJttgOq06ipayQCds7J2rSsjpX53sFlXPvMa1OSWGG5oUnUiGFZUBq3GrcYB39nnW82K2C0WiJbw+5IEZoNh137SsVsYr/lpeDPzMZY8lDe35PccgedZ1dGu78WXhoDSl7sZKfXUjQfm3V14jenxrHOftDAfnoZUWG+epXTbr7OtYPInXSJdHXnH7p9ZONjtjIYJUtOTjZYAAzqwBgVzmadfKcY2LLI2otb/AHNBp/mqH/qq8NDDxaQPxLhH80qNdb/Ec6SCn6xWc/chxtJPvOT8xWR6D+v7lhcLyW9NJfcusHieLwxxJJ721IdRNitlQYSFKbU2pQyQSDghY5eVaBYb7br/ABVSLZIDoQdLiCClbZ8lJO4r86tSCH0lCyNbg7ZLCC68pOfFlZ21YyR0rQ7DxZZ+G2nm7NZLm+t5QU8/LebQtzAwOpwB0AAxWrj28kdSaSJbuGuEVGtOUvOl0NbFc1myfpSXnxWB3T+7MQT8wPzqWt30lWOSsImplW5RxhUpsaP60kge/FWY31SelJFOzCya1uUGl/YudK+W3EOtpcbUlSFAFKknIIPIg0qUqn1Q0pQFa4n4OtnEK0yHi7GmpToTJYVhRHQKB2UPaPeKo876Or9FJMJ+HcGxyBJYX8MFPzFa7iuMDyqGzHrs+JFvHzsjH6Vy0jDHeGeI2ThywzCfNpbTg+S6+E2G/k4TYLkSepbSPzVW7YHlTA8qr/l9JoLj+XrT1+hi0XgvieUoAWtuMg/elSkjHuRqNWO2/Rik4Xebq84o/wDjhANIHpqOVH5Vo2BXOKlhiUw7Iq3cWy7Vpz0v6dCEsnCtksbhdtsBtp8jBeUStwjqNSiTj0qa6VzSrCSXRGe25PbZ8gedVXi7gqLxC+iYiS5EnIR2YdSkLStIJICknngk7gg7mrZTFJRUlp9jquydcuaD0zIpH0d8RsqJjvW2SnorWtkn3YUPnUe/wjxOwlRXZlOj/wBvJbX8iRW24piqssKl+DSjxrMj82/sj89yY8qDhM23zouP+WIsJ+IGPnXlMuP/AMyduhBr9G4A5UKQTkgVC+HVvs2XI/iK9LrBH54Z1ySBFjypJPLu8Zxf5DFTEPhLiSdgN2hbKVffmuJaH9Iyr5Vt+KYHlXcMCuL222RW8fyprSSRB8G2V/h+wMW+TIS+4hSlEpBCUZJOlI56RmlTmB5Uq6lpaMSUnJts/9k=" id="160" name="Google Shape;160;p7"/>
          <p:cNvSpPr txBox="1"/>
          <p:nvPr/>
        </p:nvSpPr>
        <p:spPr>
          <a:xfrm>
            <a:off x="460375" y="-242887"/>
            <a:ext cx="90487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http://randomarticleproject.files.wordpress.com/2010/07/krusty.gif" id="161" name="Google Shape;161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5575" y="1763712"/>
            <a:ext cx="3575050" cy="4495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7"/>
          <p:cNvSpPr/>
          <p:nvPr/>
        </p:nvSpPr>
        <p:spPr>
          <a:xfrm>
            <a:off x="3049587" y="2565400"/>
            <a:ext cx="6049962" cy="4103687"/>
          </a:xfrm>
          <a:prstGeom prst="wedgeEllipseCallout">
            <a:avLst>
              <a:gd fmla="val 15485" name="adj1"/>
              <a:gd fmla="val 8992" name="adj2"/>
            </a:avLst>
          </a:prstGeom>
          <a:solidFill>
            <a:srgbClr val="DDD9C3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Star of David will be found on the outside of a synagogue, it is the symbol for Judaism. </a:t>
            </a:r>
            <a:b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word ‘synagogue’ means ‘meeting place’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8"/>
          <p:cNvSpPr txBox="1"/>
          <p:nvPr>
            <p:ph type="title"/>
          </p:nvPr>
        </p:nvSpPr>
        <p:spPr>
          <a:xfrm>
            <a:off x="-1189037" y="2603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Stained Glass Windows</a:t>
            </a:r>
            <a:endParaRPr/>
          </a:p>
        </p:txBody>
      </p:sp>
      <p:sp>
        <p:nvSpPr>
          <p:cNvPr id="168" name="Google Shape;168;p8"/>
          <p:cNvSpPr txBox="1"/>
          <p:nvPr>
            <p:ph idx="1" type="body"/>
          </p:nvPr>
        </p:nvSpPr>
        <p:spPr>
          <a:xfrm>
            <a:off x="457200" y="1600200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t/>
            </a:r>
            <a:endParaRPr sz="3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ned-flanders" id="169" name="Google Shape;169;p8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3850" y="1773237"/>
            <a:ext cx="3613150" cy="4191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ul-034editMedl" id="170" name="Google Shape;170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27762" y="-26987"/>
            <a:ext cx="2924175" cy="2243137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8"/>
          <p:cNvSpPr/>
          <p:nvPr/>
        </p:nvSpPr>
        <p:spPr>
          <a:xfrm>
            <a:off x="3348037" y="2216150"/>
            <a:ext cx="6048375" cy="4103687"/>
          </a:xfrm>
          <a:prstGeom prst="wedgeEllipseCallout">
            <a:avLst>
              <a:gd fmla="val 20968" name="adj1"/>
              <a:gd fmla="val 9651" name="adj2"/>
            </a:avLst>
          </a:prstGeom>
          <a:solidFill>
            <a:srgbClr val="DDD9C3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many synagogues there are stained glass windows showing important symbols of faith including the Star of David, The Menorah or the Ten Commandments.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9"/>
          <p:cNvSpPr txBox="1"/>
          <p:nvPr>
            <p:ph type="title"/>
          </p:nvPr>
        </p:nvSpPr>
        <p:spPr>
          <a:xfrm>
            <a:off x="3995737" y="620712"/>
            <a:ext cx="514826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1" i="0" lang="en-US" sz="44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Ark</a:t>
            </a:r>
            <a:br>
              <a:rPr b="1" i="0" lang="en-US" sz="40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US" sz="28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28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28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/>
          </a:p>
        </p:txBody>
      </p:sp>
      <p:pic>
        <p:nvPicPr>
          <p:cNvPr descr="350px-marge_simpson" id="177" name="Google Shape;177;p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57237" y="260350"/>
            <a:ext cx="3500437" cy="59896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071" id="178" name="Google Shape;178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23112" y="3962400"/>
            <a:ext cx="2020887" cy="289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9"/>
          <p:cNvSpPr/>
          <p:nvPr/>
        </p:nvSpPr>
        <p:spPr>
          <a:xfrm>
            <a:off x="1835150" y="115887"/>
            <a:ext cx="6049962" cy="6121400"/>
          </a:xfrm>
          <a:prstGeom prst="wedgeEllipseCallout">
            <a:avLst>
              <a:gd fmla="val 22372" name="adj1"/>
              <a:gd fmla="val 7758" name="adj2"/>
            </a:avLst>
          </a:prstGeom>
          <a:solidFill>
            <a:srgbClr val="DDD9C3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Ark is the most important feature in the synagogue.</a:t>
            </a:r>
            <a:b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Inside the ark, the handwritten holy scrolls known as the ‘Sefer Torah’ are kept.</a:t>
            </a:r>
            <a:b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Torah are the first five books of the Jewish Bible.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2009-11-11T19:49:02Z</dcterms:created>
  <dc:creator>Rachel Evans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